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9" r:id="rId4"/>
  </p:sldMasterIdLst>
  <p:notesMasterIdLst>
    <p:notesMasterId r:id="rId29"/>
  </p:notesMasterIdLst>
  <p:sldIdLst>
    <p:sldId id="327" r:id="rId5"/>
    <p:sldId id="360" r:id="rId6"/>
    <p:sldId id="361" r:id="rId7"/>
    <p:sldId id="362" r:id="rId8"/>
    <p:sldId id="364" r:id="rId9"/>
    <p:sldId id="322" r:id="rId10"/>
    <p:sldId id="374" r:id="rId11"/>
    <p:sldId id="370" r:id="rId12"/>
    <p:sldId id="375" r:id="rId13"/>
    <p:sldId id="316" r:id="rId14"/>
    <p:sldId id="317" r:id="rId15"/>
    <p:sldId id="318" r:id="rId16"/>
    <p:sldId id="335" r:id="rId17"/>
    <p:sldId id="325" r:id="rId18"/>
    <p:sldId id="345" r:id="rId19"/>
    <p:sldId id="351" r:id="rId20"/>
    <p:sldId id="320" r:id="rId21"/>
    <p:sldId id="355" r:id="rId22"/>
    <p:sldId id="359" r:id="rId23"/>
    <p:sldId id="352" r:id="rId24"/>
    <p:sldId id="358" r:id="rId25"/>
    <p:sldId id="376" r:id="rId26"/>
    <p:sldId id="328" r:id="rId27"/>
    <p:sldId id="377" r:id="rId28"/>
  </p:sldIdLst>
  <p:sldSz cx="10160000" cy="5715000"/>
  <p:notesSz cx="6858000" cy="9144000"/>
  <p:embeddedFontLst>
    <p:embeddedFont>
      <p:font typeface="Arial Narrow" panose="020B060602020203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Volvo Broad Pro" panose="02000606020000020004" pitchFamily="2" charset="0"/>
      <p:regular r:id="rId43"/>
    </p:embeddedFont>
  </p:embeddedFontLst>
  <p:defaultTextStyle>
    <a:defPPr>
      <a:defRPr lang="sv-SE"/>
    </a:defPPr>
    <a:lvl1pPr marL="0" algn="l" defTabSz="810401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1pPr>
    <a:lvl2pPr marL="405201" algn="l" defTabSz="810401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2pPr>
    <a:lvl3pPr marL="810401" algn="l" defTabSz="810401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3pPr>
    <a:lvl4pPr marL="1215602" algn="l" defTabSz="810401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4pPr>
    <a:lvl5pPr marL="1620802" algn="l" defTabSz="810401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5pPr>
    <a:lvl6pPr marL="2026003" algn="l" defTabSz="810401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6pPr>
    <a:lvl7pPr marL="2431202" algn="l" defTabSz="810401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7pPr>
    <a:lvl8pPr marL="2836403" algn="l" defTabSz="810401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8pPr>
    <a:lvl9pPr marL="3241603" algn="l" defTabSz="810401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4"/>
    <a:srgbClr val="00863D"/>
    <a:srgbClr val="FF8F8F"/>
    <a:srgbClr val="AFDC7E"/>
    <a:srgbClr val="FF5353"/>
    <a:srgbClr val="FF2D2D"/>
    <a:srgbClr val="FA8282"/>
    <a:srgbClr val="75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4B28E-8F1F-48D0-BA97-A62C3CF9642B}" v="12" dt="2018-10-16T12:53:06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63" autoAdjust="0"/>
  </p:normalViewPr>
  <p:slideViewPr>
    <p:cSldViewPr snapToGrid="0">
      <p:cViewPr>
        <p:scale>
          <a:sx n="92" d="100"/>
          <a:sy n="92" d="100"/>
        </p:scale>
        <p:origin x="8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tz, Jonn" userId="S::jlantz5@volvocars.com::d007339d-590e-4d48-b54c-910dcdc779e0" providerId="AD" clId="Web-{9BDCCFF6-6DE0-41CF-BF2B-591B1ABAC601}"/>
    <pc:docChg chg="delSld modSld">
      <pc:chgData name="Lantz, Jonn" userId="S::jlantz5@volvocars.com::d007339d-590e-4d48-b54c-910dcdc779e0" providerId="AD" clId="Web-{9BDCCFF6-6DE0-41CF-BF2B-591B1ABAC601}" dt="2018-06-13T12:27:41.823" v="91" actId="14100"/>
      <pc:docMkLst>
        <pc:docMk/>
      </pc:docMkLst>
      <pc:sldChg chg="modSp">
        <pc:chgData name="Lantz, Jonn" userId="S::jlantz5@volvocars.com::d007339d-590e-4d48-b54c-910dcdc779e0" providerId="AD" clId="Web-{9BDCCFF6-6DE0-41CF-BF2B-591B1ABAC601}" dt="2018-06-13T12:21:06.385" v="5" actId="20577"/>
        <pc:sldMkLst>
          <pc:docMk/>
          <pc:sldMk cId="3435551121" sldId="320"/>
        </pc:sldMkLst>
        <pc:spChg chg="mod">
          <ac:chgData name="Lantz, Jonn" userId="S::jlantz5@volvocars.com::d007339d-590e-4d48-b54c-910dcdc779e0" providerId="AD" clId="Web-{9BDCCFF6-6DE0-41CF-BF2B-591B1ABAC601}" dt="2018-06-13T12:21:06.385" v="5" actId="20577"/>
          <ac:spMkLst>
            <pc:docMk/>
            <pc:sldMk cId="3435551121" sldId="320"/>
            <ac:spMk id="256" creationId="{00000000-0000-0000-0000-000000000000}"/>
          </ac:spMkLst>
        </pc:spChg>
      </pc:sldChg>
      <pc:sldChg chg="modSp del">
        <pc:chgData name="Lantz, Jonn" userId="S::jlantz5@volvocars.com::d007339d-590e-4d48-b54c-910dcdc779e0" providerId="AD" clId="Web-{9BDCCFF6-6DE0-41CF-BF2B-591B1ABAC601}" dt="2018-06-13T12:25:54.605" v="29" actId="14100"/>
        <pc:sldMkLst>
          <pc:docMk/>
          <pc:sldMk cId="1317704494" sldId="339"/>
        </pc:sldMkLst>
        <pc:spChg chg="mod">
          <ac:chgData name="Lantz, Jonn" userId="S::jlantz5@volvocars.com::d007339d-590e-4d48-b54c-910dcdc779e0" providerId="AD" clId="Web-{9BDCCFF6-6DE0-41CF-BF2B-591B1ABAC601}" dt="2018-06-13T12:25:44.417" v="27" actId="20577"/>
          <ac:spMkLst>
            <pc:docMk/>
            <pc:sldMk cId="1317704494" sldId="339"/>
            <ac:spMk id="3" creationId="{24395DFF-4DA7-4115-B1E7-850DD5787CD7}"/>
          </ac:spMkLst>
        </pc:spChg>
      </pc:sldChg>
      <pc:sldChg chg="addSp modSp">
        <pc:chgData name="Lantz, Jonn" userId="S::jlantz5@volvocars.com::d007339d-590e-4d48-b54c-910dcdc779e0" providerId="AD" clId="Web-{9BDCCFF6-6DE0-41CF-BF2B-591B1ABAC601}" dt="2018-06-13T12:27:41.823" v="91" actId="14100"/>
        <pc:sldMkLst>
          <pc:docMk/>
          <pc:sldMk cId="3091597405" sldId="341"/>
        </pc:sldMkLst>
        <pc:spChg chg="mod">
          <ac:chgData name="Lantz, Jonn" userId="S::jlantz5@volvocars.com::d007339d-590e-4d48-b54c-910dcdc779e0" providerId="AD" clId="Web-{9BDCCFF6-6DE0-41CF-BF2B-591B1ABAC601}" dt="2018-06-13T12:24:54.823" v="20" actId="20577"/>
          <ac:spMkLst>
            <pc:docMk/>
            <pc:sldMk cId="3091597405" sldId="341"/>
            <ac:spMk id="11" creationId="{186DAD64-9488-4879-BB9E-66A467FC46B8}"/>
          </ac:spMkLst>
        </pc:spChg>
        <pc:spChg chg="add mod">
          <ac:chgData name="Lantz, Jonn" userId="S::jlantz5@volvocars.com::d007339d-590e-4d48-b54c-910dcdc779e0" providerId="AD" clId="Web-{9BDCCFF6-6DE0-41CF-BF2B-591B1ABAC601}" dt="2018-06-13T12:27:41.823" v="91" actId="14100"/>
          <ac:spMkLst>
            <pc:docMk/>
            <pc:sldMk cId="3091597405" sldId="341"/>
            <ac:spMk id="26" creationId="{C38564DF-DFDC-4728-A202-2CEB1F1C48CE}"/>
          </ac:spMkLst>
        </pc:spChg>
        <pc:picChg chg="mod">
          <ac:chgData name="Lantz, Jonn" userId="S::jlantz5@volvocars.com::d007339d-590e-4d48-b54c-910dcdc779e0" providerId="AD" clId="Web-{9BDCCFF6-6DE0-41CF-BF2B-591B1ABAC601}" dt="2018-06-13T12:23:33.027" v="6" actId="1076"/>
          <ac:picMkLst>
            <pc:docMk/>
            <pc:sldMk cId="3091597405" sldId="341"/>
            <ac:picMk id="3" creationId="{39C4062A-E9EA-4001-A74B-F0A53C73F74E}"/>
          </ac:picMkLst>
        </pc:picChg>
      </pc:sldChg>
    </pc:docChg>
  </pc:docChgLst>
  <pc:docChgLst>
    <pc:chgData name="Lantz, Jonn" userId="S::jlantz5@volvocars.com::d007339d-590e-4d48-b54c-910dcdc779e0" providerId="AD" clId="Web-{DF3D2CBC-D645-49E1-07F8-C785A7285382}"/>
    <pc:docChg chg="addSld modSld sldOrd">
      <pc:chgData name="Lantz, Jonn" userId="S::jlantz5@volvocars.com::d007339d-590e-4d48-b54c-910dcdc779e0" providerId="AD" clId="Web-{DF3D2CBC-D645-49E1-07F8-C785A7285382}" dt="2018-09-03T14:15:03.560" v="516"/>
      <pc:docMkLst>
        <pc:docMk/>
      </pc:docMkLst>
      <pc:sldChg chg="modSp">
        <pc:chgData name="Lantz, Jonn" userId="S::jlantz5@volvocars.com::d007339d-590e-4d48-b54c-910dcdc779e0" providerId="AD" clId="Web-{DF3D2CBC-D645-49E1-07F8-C785A7285382}" dt="2018-09-03T14:00:31.845" v="472" actId="20577"/>
        <pc:sldMkLst>
          <pc:docMk/>
          <pc:sldMk cId="3435551121" sldId="320"/>
        </pc:sldMkLst>
        <pc:spChg chg="mod">
          <ac:chgData name="Lantz, Jonn" userId="S::jlantz5@volvocars.com::d007339d-590e-4d48-b54c-910dcdc779e0" providerId="AD" clId="Web-{DF3D2CBC-D645-49E1-07F8-C785A7285382}" dt="2018-09-03T14:00:31.845" v="472" actId="20577"/>
          <ac:spMkLst>
            <pc:docMk/>
            <pc:sldMk cId="3435551121" sldId="320"/>
            <ac:spMk id="256" creationId="{00000000-0000-0000-0000-000000000000}"/>
          </ac:spMkLst>
        </pc:spChg>
      </pc:sldChg>
      <pc:sldChg chg="modSp">
        <pc:chgData name="Lantz, Jonn" userId="S::jlantz5@volvocars.com::d007339d-590e-4d48-b54c-910dcdc779e0" providerId="AD" clId="Web-{DF3D2CBC-D645-49E1-07F8-C785A7285382}" dt="2018-09-03T13:40:14.003" v="286" actId="14100"/>
        <pc:sldMkLst>
          <pc:docMk/>
          <pc:sldMk cId="1849096418" sldId="325"/>
        </pc:sldMkLst>
        <pc:spChg chg="mod">
          <ac:chgData name="Lantz, Jonn" userId="S::jlantz5@volvocars.com::d007339d-590e-4d48-b54c-910dcdc779e0" providerId="AD" clId="Web-{DF3D2CBC-D645-49E1-07F8-C785A7285382}" dt="2018-09-03T13:40:14.003" v="286" actId="14100"/>
          <ac:spMkLst>
            <pc:docMk/>
            <pc:sldMk cId="1849096418" sldId="325"/>
            <ac:spMk id="279" creationId="{00000000-0000-0000-0000-000000000000}"/>
          </ac:spMkLst>
        </pc:spChg>
      </pc:sldChg>
      <pc:sldChg chg="modNotes">
        <pc:chgData name="Lantz, Jonn" userId="S::jlantz5@volvocars.com::d007339d-590e-4d48-b54c-910dcdc779e0" providerId="AD" clId="Web-{DF3D2CBC-D645-49E1-07F8-C785A7285382}" dt="2018-09-03T13:23:10.536" v="46"/>
        <pc:sldMkLst>
          <pc:docMk/>
          <pc:sldMk cId="1608193366" sldId="327"/>
        </pc:sldMkLst>
      </pc:sldChg>
      <pc:sldChg chg="modSp">
        <pc:chgData name="Lantz, Jonn" userId="S::jlantz5@volvocars.com::d007339d-590e-4d48-b54c-910dcdc779e0" providerId="AD" clId="Web-{DF3D2CBC-D645-49E1-07F8-C785A7285382}" dt="2018-09-03T13:58:19.048" v="468" actId="1076"/>
        <pc:sldMkLst>
          <pc:docMk/>
          <pc:sldMk cId="1762086549" sldId="328"/>
        </pc:sldMkLst>
        <pc:spChg chg="mod">
          <ac:chgData name="Lantz, Jonn" userId="S::jlantz5@volvocars.com::d007339d-590e-4d48-b54c-910dcdc779e0" providerId="AD" clId="Web-{DF3D2CBC-D645-49E1-07F8-C785A7285382}" dt="2018-09-03T13:58:06.626" v="467" actId="14100"/>
          <ac:spMkLst>
            <pc:docMk/>
            <pc:sldMk cId="1762086549" sldId="328"/>
            <ac:spMk id="141" creationId="{00000000-0000-0000-0000-000000000000}"/>
          </ac:spMkLst>
        </pc:spChg>
        <pc:grpChg chg="mod">
          <ac:chgData name="Lantz, Jonn" userId="S::jlantz5@volvocars.com::d007339d-590e-4d48-b54c-910dcdc779e0" providerId="AD" clId="Web-{DF3D2CBC-D645-49E1-07F8-C785A7285382}" dt="2018-09-03T13:58:19.048" v="468" actId="1076"/>
          <ac:grpSpMkLst>
            <pc:docMk/>
            <pc:sldMk cId="1762086549" sldId="328"/>
            <ac:grpSpMk id="241" creationId="{00000000-0000-0000-0000-000000000000}"/>
          </ac:grpSpMkLst>
        </pc:grpChg>
      </pc:sldChg>
      <pc:sldChg chg="modSp">
        <pc:chgData name="Lantz, Jonn" userId="S::jlantz5@volvocars.com::d007339d-590e-4d48-b54c-910dcdc779e0" providerId="AD" clId="Web-{DF3D2CBC-D645-49E1-07F8-C785A7285382}" dt="2018-09-03T13:26:28.520" v="54" actId="1076"/>
        <pc:sldMkLst>
          <pc:docMk/>
          <pc:sldMk cId="1679430645" sldId="336"/>
        </pc:sldMkLst>
        <pc:spChg chg="mod">
          <ac:chgData name="Lantz, Jonn" userId="S::jlantz5@volvocars.com::d007339d-590e-4d48-b54c-910dcdc779e0" providerId="AD" clId="Web-{DF3D2CBC-D645-49E1-07F8-C785A7285382}" dt="2018-09-03T13:26:28.520" v="54" actId="1076"/>
          <ac:spMkLst>
            <pc:docMk/>
            <pc:sldMk cId="1679430645" sldId="336"/>
            <ac:spMk id="2" creationId="{00000000-0000-0000-0000-000000000000}"/>
          </ac:spMkLst>
        </pc:spChg>
        <pc:spChg chg="mod">
          <ac:chgData name="Lantz, Jonn" userId="S::jlantz5@volvocars.com::d007339d-590e-4d48-b54c-910dcdc779e0" providerId="AD" clId="Web-{DF3D2CBC-D645-49E1-07F8-C785A7285382}" dt="2018-09-03T13:23:37.833" v="51" actId="1076"/>
          <ac:spMkLst>
            <pc:docMk/>
            <pc:sldMk cId="1679430645" sldId="336"/>
            <ac:spMk id="62" creationId="{00000000-0000-0000-0000-000000000000}"/>
          </ac:spMkLst>
        </pc:spChg>
        <pc:spChg chg="mod">
          <ac:chgData name="Lantz, Jonn" userId="S::jlantz5@volvocars.com::d007339d-590e-4d48-b54c-910dcdc779e0" providerId="AD" clId="Web-{DF3D2CBC-D645-49E1-07F8-C785A7285382}" dt="2018-09-03T13:23:49.786" v="52" actId="1076"/>
          <ac:spMkLst>
            <pc:docMk/>
            <pc:sldMk cId="1679430645" sldId="336"/>
            <ac:spMk id="131" creationId="{00000000-0000-0000-0000-000000000000}"/>
          </ac:spMkLst>
        </pc:spChg>
        <pc:spChg chg="mod">
          <ac:chgData name="Lantz, Jonn" userId="S::jlantz5@volvocars.com::d007339d-590e-4d48-b54c-910dcdc779e0" providerId="AD" clId="Web-{DF3D2CBC-D645-49E1-07F8-C785A7285382}" dt="2018-09-03T13:23:37.739" v="47" actId="1076"/>
          <ac:spMkLst>
            <pc:docMk/>
            <pc:sldMk cId="1679430645" sldId="336"/>
            <ac:spMk id="132" creationId="{00000000-0000-0000-0000-000000000000}"/>
          </ac:spMkLst>
        </pc:spChg>
        <pc:spChg chg="mod">
          <ac:chgData name="Lantz, Jonn" userId="S::jlantz5@volvocars.com::d007339d-590e-4d48-b54c-910dcdc779e0" providerId="AD" clId="Web-{DF3D2CBC-D645-49E1-07F8-C785A7285382}" dt="2018-09-03T13:23:37.770" v="48" actId="1076"/>
          <ac:spMkLst>
            <pc:docMk/>
            <pc:sldMk cId="1679430645" sldId="336"/>
            <ac:spMk id="134" creationId="{00000000-0000-0000-0000-000000000000}"/>
          </ac:spMkLst>
        </pc:spChg>
        <pc:cxnChg chg="mod">
          <ac:chgData name="Lantz, Jonn" userId="S::jlantz5@volvocars.com::d007339d-590e-4d48-b54c-910dcdc779e0" providerId="AD" clId="Web-{DF3D2CBC-D645-49E1-07F8-C785A7285382}" dt="2018-09-03T13:23:37.786" v="49" actId="1076"/>
          <ac:cxnSpMkLst>
            <pc:docMk/>
            <pc:sldMk cId="1679430645" sldId="336"/>
            <ac:cxnSpMk id="31" creationId="{00000000-0000-0000-0000-000000000000}"/>
          </ac:cxnSpMkLst>
        </pc:cxnChg>
        <pc:cxnChg chg="mod">
          <ac:chgData name="Lantz, Jonn" userId="S::jlantz5@volvocars.com::d007339d-590e-4d48-b54c-910dcdc779e0" providerId="AD" clId="Web-{DF3D2CBC-D645-49E1-07F8-C785A7285382}" dt="2018-09-03T13:23:49.801" v="53" actId="1076"/>
          <ac:cxnSpMkLst>
            <pc:docMk/>
            <pc:sldMk cId="1679430645" sldId="336"/>
            <ac:cxnSpMk id="119" creationId="{00000000-0000-0000-0000-000000000000}"/>
          </ac:cxnSpMkLst>
        </pc:cxnChg>
      </pc:sldChg>
      <pc:sldChg chg="modSp">
        <pc:chgData name="Lantz, Jonn" userId="S::jlantz5@volvocars.com::d007339d-590e-4d48-b54c-910dcdc779e0" providerId="AD" clId="Web-{DF3D2CBC-D645-49E1-07F8-C785A7285382}" dt="2018-09-03T13:36:01.660" v="245" actId="20577"/>
        <pc:sldMkLst>
          <pc:docMk/>
          <pc:sldMk cId="611615829" sldId="338"/>
        </pc:sldMkLst>
        <pc:spChg chg="mod">
          <ac:chgData name="Lantz, Jonn" userId="S::jlantz5@volvocars.com::d007339d-590e-4d48-b54c-910dcdc779e0" providerId="AD" clId="Web-{DF3D2CBC-D645-49E1-07F8-C785A7285382}" dt="2018-09-03T13:36:01.660" v="245" actId="20577"/>
          <ac:spMkLst>
            <pc:docMk/>
            <pc:sldMk cId="611615829" sldId="338"/>
            <ac:spMk id="3" creationId="{75842724-3E43-43A3-BEB2-DE32DAAA2D3E}"/>
          </ac:spMkLst>
        </pc:spChg>
      </pc:sldChg>
      <pc:sldChg chg="modSp ord">
        <pc:chgData name="Lantz, Jonn" userId="S::jlantz5@volvocars.com::d007339d-590e-4d48-b54c-910dcdc779e0" providerId="AD" clId="Web-{DF3D2CBC-D645-49E1-07F8-C785A7285382}" dt="2018-09-03T14:14:45.982" v="510" actId="20577"/>
        <pc:sldMkLst>
          <pc:docMk/>
          <pc:sldMk cId="378058809" sldId="347"/>
        </pc:sldMkLst>
        <pc:spChg chg="mod">
          <ac:chgData name="Lantz, Jonn" userId="S::jlantz5@volvocars.com::d007339d-590e-4d48-b54c-910dcdc779e0" providerId="AD" clId="Web-{DF3D2CBC-D645-49E1-07F8-C785A7285382}" dt="2018-09-03T14:14:45.982" v="510" actId="20577"/>
          <ac:spMkLst>
            <pc:docMk/>
            <pc:sldMk cId="378058809" sldId="347"/>
            <ac:spMk id="31" creationId="{00000000-0000-0000-0000-000000000000}"/>
          </ac:spMkLst>
        </pc:spChg>
      </pc:sldChg>
      <pc:sldChg chg="addSp delSp modSp ord">
        <pc:chgData name="Lantz, Jonn" userId="S::jlantz5@volvocars.com::d007339d-590e-4d48-b54c-910dcdc779e0" providerId="AD" clId="Web-{DF3D2CBC-D645-49E1-07F8-C785A7285382}" dt="2018-09-03T14:15:03.560" v="516"/>
        <pc:sldMkLst>
          <pc:docMk/>
          <pc:sldMk cId="2425171744" sldId="350"/>
        </pc:sldMkLst>
        <pc:spChg chg="add del mod">
          <ac:chgData name="Lantz, Jonn" userId="S::jlantz5@volvocars.com::d007339d-590e-4d48-b54c-910dcdc779e0" providerId="AD" clId="Web-{DF3D2CBC-D645-49E1-07F8-C785A7285382}" dt="2018-09-03T14:15:03.560" v="516"/>
          <ac:spMkLst>
            <pc:docMk/>
            <pc:sldMk cId="2425171744" sldId="350"/>
            <ac:spMk id="2" creationId="{2A1F674C-CC18-4BC5-AE87-0E3985FE8A36}"/>
          </ac:spMkLst>
        </pc:spChg>
        <pc:spChg chg="mod">
          <ac:chgData name="Lantz, Jonn" userId="S::jlantz5@volvocars.com::d007339d-590e-4d48-b54c-910dcdc779e0" providerId="AD" clId="Web-{DF3D2CBC-D645-49E1-07F8-C785A7285382}" dt="2018-09-03T13:46:15.347" v="321" actId="20577"/>
          <ac:spMkLst>
            <pc:docMk/>
            <pc:sldMk cId="2425171744" sldId="350"/>
            <ac:spMk id="19" creationId="{00000000-0000-0000-0000-000000000000}"/>
          </ac:spMkLst>
        </pc:spChg>
        <pc:spChg chg="mod">
          <ac:chgData name="Lantz, Jonn" userId="S::jlantz5@volvocars.com::d007339d-590e-4d48-b54c-910dcdc779e0" providerId="AD" clId="Web-{DF3D2CBC-D645-49E1-07F8-C785A7285382}" dt="2018-09-03T14:14:53.419" v="515" actId="20577"/>
          <ac:spMkLst>
            <pc:docMk/>
            <pc:sldMk cId="2425171744" sldId="350"/>
            <ac:spMk id="31" creationId="{00000000-0000-0000-0000-000000000000}"/>
          </ac:spMkLst>
        </pc:spChg>
      </pc:sldChg>
      <pc:sldChg chg="delSp modSp delAnim">
        <pc:chgData name="Lantz, Jonn" userId="S::jlantz5@volvocars.com::d007339d-590e-4d48-b54c-910dcdc779e0" providerId="AD" clId="Web-{DF3D2CBC-D645-49E1-07F8-C785A7285382}" dt="2018-09-03T14:11:30.076" v="484" actId="1076"/>
        <pc:sldMkLst>
          <pc:docMk/>
          <pc:sldMk cId="2181578691" sldId="352"/>
        </pc:sldMkLst>
        <pc:spChg chg="mod">
          <ac:chgData name="Lantz, Jonn" userId="S::jlantz5@volvocars.com::d007339d-590e-4d48-b54c-910dcdc779e0" providerId="AD" clId="Web-{DF3D2CBC-D645-49E1-07F8-C785A7285382}" dt="2018-09-03T14:11:30.076" v="484" actId="1076"/>
          <ac:spMkLst>
            <pc:docMk/>
            <pc:sldMk cId="2181578691" sldId="352"/>
            <ac:spMk id="24" creationId="{186DAD64-9488-4879-BB9E-66A467FC46B8}"/>
          </ac:spMkLst>
        </pc:spChg>
        <pc:grpChg chg="mod">
          <ac:chgData name="Lantz, Jonn" userId="S::jlantz5@volvocars.com::d007339d-590e-4d48-b54c-910dcdc779e0" providerId="AD" clId="Web-{DF3D2CBC-D645-49E1-07F8-C785A7285382}" dt="2018-09-03T14:11:15.795" v="481" actId="1076"/>
          <ac:grpSpMkLst>
            <pc:docMk/>
            <pc:sldMk cId="2181578691" sldId="352"/>
            <ac:grpSpMk id="21" creationId="{00000000-0000-0000-0000-000000000000}"/>
          </ac:grpSpMkLst>
        </pc:grpChg>
        <pc:grpChg chg="del">
          <ac:chgData name="Lantz, Jonn" userId="S::jlantz5@volvocars.com::d007339d-590e-4d48-b54c-910dcdc779e0" providerId="AD" clId="Web-{DF3D2CBC-D645-49E1-07F8-C785A7285382}" dt="2018-09-03T14:11:19.717" v="482"/>
          <ac:grpSpMkLst>
            <pc:docMk/>
            <pc:sldMk cId="2181578691" sldId="352"/>
            <ac:grpSpMk id="27" creationId="{00000000-0000-0000-0000-000000000000}"/>
          </ac:grpSpMkLst>
        </pc:grpChg>
      </pc:sldChg>
      <pc:sldChg chg="modSp new ord">
        <pc:chgData name="Lantz, Jonn" userId="S::jlantz5@volvocars.com::d007339d-590e-4d48-b54c-910dcdc779e0" providerId="AD" clId="Web-{DF3D2CBC-D645-49E1-07F8-C785A7285382}" dt="2018-09-03T14:13:57.419" v="495" actId="20577"/>
        <pc:sldMkLst>
          <pc:docMk/>
          <pc:sldMk cId="314391245" sldId="355"/>
        </pc:sldMkLst>
        <pc:spChg chg="mod">
          <ac:chgData name="Lantz, Jonn" userId="S::jlantz5@volvocars.com::d007339d-590e-4d48-b54c-910dcdc779e0" providerId="AD" clId="Web-{DF3D2CBC-D645-49E1-07F8-C785A7285382}" dt="2018-09-03T14:13:57.419" v="495" actId="20577"/>
          <ac:spMkLst>
            <pc:docMk/>
            <pc:sldMk cId="314391245" sldId="355"/>
            <ac:spMk id="2" creationId="{618938AF-F2EF-4D2C-974B-BC94F899E3C3}"/>
          </ac:spMkLst>
        </pc:spChg>
      </pc:sldChg>
      <pc:sldChg chg="add replId">
        <pc:chgData name="Lantz, Jonn" userId="S::jlantz5@volvocars.com::d007339d-590e-4d48-b54c-910dcdc779e0" providerId="AD" clId="Web-{DF3D2CBC-D645-49E1-07F8-C785A7285382}" dt="2018-09-03T14:13:22.466" v="492"/>
        <pc:sldMkLst>
          <pc:docMk/>
          <pc:sldMk cId="1903502968" sldId="356"/>
        </pc:sldMkLst>
      </pc:sldChg>
    </pc:docChg>
  </pc:docChgLst>
  <pc:docChgLst>
    <pc:chgData name="Lantz, Jonn" userId="S::jlantz5@volvocars.com::d007339d-590e-4d48-b54c-910dcdc779e0" providerId="AD" clId="Web-{1C878FC1-6BA9-478F-B788-5CD88C1AC809}"/>
    <pc:docChg chg="modSld">
      <pc:chgData name="Lantz, Jonn" userId="S::jlantz5@volvocars.com::d007339d-590e-4d48-b54c-910dcdc779e0" providerId="AD" clId="Web-{1C878FC1-6BA9-478F-B788-5CD88C1AC809}" dt="2018-06-14T08:12:58.051" v="10" actId="20577"/>
      <pc:docMkLst>
        <pc:docMk/>
      </pc:docMkLst>
      <pc:sldChg chg="delSp">
        <pc:chgData name="Lantz, Jonn" userId="S::jlantz5@volvocars.com::d007339d-590e-4d48-b54c-910dcdc779e0" providerId="AD" clId="Web-{1C878FC1-6BA9-478F-B788-5CD88C1AC809}" dt="2018-06-14T08:07:49.858" v="0"/>
        <pc:sldMkLst>
          <pc:docMk/>
          <pc:sldMk cId="3035998316" sldId="317"/>
        </pc:sldMkLst>
        <pc:cxnChg chg="del">
          <ac:chgData name="Lantz, Jonn" userId="S::jlantz5@volvocars.com::d007339d-590e-4d48-b54c-910dcdc779e0" providerId="AD" clId="Web-{1C878FC1-6BA9-478F-B788-5CD88C1AC809}" dt="2018-06-14T08:07:49.858" v="0"/>
          <ac:cxnSpMkLst>
            <pc:docMk/>
            <pc:sldMk cId="3035998316" sldId="317"/>
            <ac:cxnSpMk id="34" creationId="{00000000-0000-0000-0000-000000000000}"/>
          </ac:cxnSpMkLst>
        </pc:cxnChg>
      </pc:sldChg>
      <pc:sldChg chg="modSp">
        <pc:chgData name="Lantz, Jonn" userId="S::jlantz5@volvocars.com::d007339d-590e-4d48-b54c-910dcdc779e0" providerId="AD" clId="Web-{1C878FC1-6BA9-478F-B788-5CD88C1AC809}" dt="2018-06-14T08:12:58.051" v="10" actId="20577"/>
        <pc:sldMkLst>
          <pc:docMk/>
          <pc:sldMk cId="3586288684" sldId="335"/>
        </pc:sldMkLst>
        <pc:spChg chg="mod">
          <ac:chgData name="Lantz, Jonn" userId="S::jlantz5@volvocars.com::d007339d-590e-4d48-b54c-910dcdc779e0" providerId="AD" clId="Web-{1C878FC1-6BA9-478F-B788-5CD88C1AC809}" dt="2018-06-14T08:12:58.051" v="10" actId="20577"/>
          <ac:spMkLst>
            <pc:docMk/>
            <pc:sldMk cId="3586288684" sldId="335"/>
            <ac:spMk id="23615" creationId="{00000000-0000-0000-0000-000000000000}"/>
          </ac:spMkLst>
        </pc:spChg>
      </pc:sldChg>
    </pc:docChg>
  </pc:docChgLst>
  <pc:docChgLst>
    <pc:chgData name="Lantz, Jonn" userId="S::jlantz5@volvocars.com::d007339d-590e-4d48-b54c-910dcdc779e0" providerId="AD" clId="Web-{5C05B66B-25E4-4904-8E2C-7235A4E73443}"/>
    <pc:docChg chg="modSld">
      <pc:chgData name="Lantz, Jonn" userId="S::jlantz5@volvocars.com::d007339d-590e-4d48-b54c-910dcdc779e0" providerId="AD" clId="Web-{5C05B66B-25E4-4904-8E2C-7235A4E73443}" dt="2018-06-13T12:40:56.577" v="2"/>
      <pc:docMkLst>
        <pc:docMk/>
      </pc:docMkLst>
      <pc:sldChg chg="mod modShow">
        <pc:chgData name="Lantz, Jonn" userId="S::jlantz5@volvocars.com::d007339d-590e-4d48-b54c-910dcdc779e0" providerId="AD" clId="Web-{5C05B66B-25E4-4904-8E2C-7235A4E73443}" dt="2018-06-13T12:39:47.265" v="0"/>
        <pc:sldMkLst>
          <pc:docMk/>
          <pc:sldMk cId="611615829" sldId="338"/>
        </pc:sldMkLst>
      </pc:sldChg>
      <pc:sldChg chg="mod modShow">
        <pc:chgData name="Lantz, Jonn" userId="S::jlantz5@volvocars.com::d007339d-590e-4d48-b54c-910dcdc779e0" providerId="AD" clId="Web-{5C05B66B-25E4-4904-8E2C-7235A4E73443}" dt="2018-06-13T12:40:56.577" v="2"/>
        <pc:sldMkLst>
          <pc:docMk/>
          <pc:sldMk cId="597696951" sldId="348"/>
        </pc:sldMkLst>
      </pc:sldChg>
      <pc:sldChg chg="mod modShow">
        <pc:chgData name="Lantz, Jonn" userId="S::jlantz5@volvocars.com::d007339d-590e-4d48-b54c-910dcdc779e0" providerId="AD" clId="Web-{5C05B66B-25E4-4904-8E2C-7235A4E73443}" dt="2018-06-13T12:40:56.483" v="1"/>
        <pc:sldMkLst>
          <pc:docMk/>
          <pc:sldMk cId="4018658994" sldId="349"/>
        </pc:sldMkLst>
      </pc:sldChg>
    </pc:docChg>
  </pc:docChgLst>
  <pc:docChgLst>
    <pc:chgData name="Lantz, Jonn" userId="S::jlantz5@volvocars.com::d007339d-590e-4d48-b54c-910dcdc779e0" providerId="AD" clId="Web-{9D0F7094-E2CD-43A4-9890-A487720CBAEC}"/>
    <pc:docChg chg="addSld delSld modSld sldOrd">
      <pc:chgData name="Lantz, Jonn" userId="S::jlantz5@volvocars.com::d007339d-590e-4d48-b54c-910dcdc779e0" providerId="AD" clId="Web-{9D0F7094-E2CD-43A4-9890-A487720CBAEC}" dt="2018-06-13T12:50:59.402" v="57" actId="1076"/>
      <pc:docMkLst>
        <pc:docMk/>
      </pc:docMkLst>
      <pc:sldChg chg="del">
        <pc:chgData name="Lantz, Jonn" userId="S::jlantz5@volvocars.com::d007339d-590e-4d48-b54c-910dcdc779e0" providerId="AD" clId="Web-{9D0F7094-E2CD-43A4-9890-A487720CBAEC}" dt="2018-06-13T12:44:44.064" v="0" actId="1076"/>
        <pc:sldMkLst>
          <pc:docMk/>
          <pc:sldMk cId="3908025560" sldId="344"/>
        </pc:sldMkLst>
      </pc:sldChg>
      <pc:sldChg chg="addSp delSp modSp new ord addAnim">
        <pc:chgData name="Lantz, Jonn" userId="S::jlantz5@volvocars.com::d007339d-590e-4d48-b54c-910dcdc779e0" providerId="AD" clId="Web-{9D0F7094-E2CD-43A4-9890-A487720CBAEC}" dt="2018-06-13T12:50:59.402" v="57" actId="1076"/>
        <pc:sldMkLst>
          <pc:docMk/>
          <pc:sldMk cId="2181578691" sldId="352"/>
        </pc:sldMkLst>
        <pc:spChg chg="mod">
          <ac:chgData name="Lantz, Jonn" userId="S::jlantz5@volvocars.com::d007339d-590e-4d48-b54c-910dcdc779e0" providerId="AD" clId="Web-{9D0F7094-E2CD-43A4-9890-A487720CBAEC}" dt="2018-06-13T12:48:23.929" v="6" actId="20577"/>
          <ac:spMkLst>
            <pc:docMk/>
            <pc:sldMk cId="2181578691" sldId="352"/>
            <ac:spMk id="2" creationId="{969C93FF-CBF6-495C-8545-B6459ACBF6DC}"/>
          </ac:spMkLst>
        </pc:spChg>
        <pc:spChg chg="del">
          <ac:chgData name="Lantz, Jonn" userId="S::jlantz5@volvocars.com::d007339d-590e-4d48-b54c-910dcdc779e0" providerId="AD" clId="Web-{9D0F7094-E2CD-43A4-9890-A487720CBAEC}" dt="2018-06-13T12:49:03.258" v="7" actId="1076"/>
          <ac:spMkLst>
            <pc:docMk/>
            <pc:sldMk cId="2181578691" sldId="352"/>
            <ac:spMk id="3" creationId="{29A293B5-1966-4C9D-A8FC-86EABB0096B0}"/>
          </ac:spMkLst>
        </pc:spChg>
        <pc:spChg chg="add mod">
          <ac:chgData name="Lantz, Jonn" userId="S::jlantz5@volvocars.com::d007339d-590e-4d48-b54c-910dcdc779e0" providerId="AD" clId="Web-{9D0F7094-E2CD-43A4-9890-A487720CBAEC}" dt="2018-06-13T12:50:54.433" v="56" actId="1076"/>
          <ac:spMkLst>
            <pc:docMk/>
            <pc:sldMk cId="2181578691" sldId="352"/>
            <ac:spMk id="8" creationId="{2E9464D7-0215-42E6-A4D0-2951C69B8A15}"/>
          </ac:spMkLst>
        </pc:spChg>
        <pc:spChg chg="add mod">
          <ac:chgData name="Lantz, Jonn" userId="S::jlantz5@volvocars.com::d007339d-590e-4d48-b54c-910dcdc779e0" providerId="AD" clId="Web-{9D0F7094-E2CD-43A4-9890-A487720CBAEC}" dt="2018-06-13T12:50:23.120" v="54" actId="1076"/>
          <ac:spMkLst>
            <pc:docMk/>
            <pc:sldMk cId="2181578691" sldId="352"/>
            <ac:spMk id="10" creationId="{0074F7A9-7687-4639-89AD-0809CFCBF048}"/>
          </ac:spMkLst>
        </pc:spChg>
        <pc:grpChg chg="add mod">
          <ac:chgData name="Lantz, Jonn" userId="S::jlantz5@volvocars.com::d007339d-590e-4d48-b54c-910dcdc779e0" providerId="AD" clId="Web-{9D0F7094-E2CD-43A4-9890-A487720CBAEC}" dt="2018-06-13T12:50:59.402" v="57" actId="1076"/>
          <ac:grpSpMkLst>
            <pc:docMk/>
            <pc:sldMk cId="2181578691" sldId="352"/>
            <ac:grpSpMk id="16" creationId="{862A4A0D-AE92-4D49-82F8-E5E937C00C18}"/>
          </ac:grpSpMkLst>
        </pc:grpChg>
      </pc:sldChg>
    </pc:docChg>
  </pc:docChgLst>
  <pc:docChgLst>
    <pc:chgData name="Lantz, Jonn" userId="S::jlantz5@volvocars.com::d007339d-590e-4d48-b54c-910dcdc779e0" providerId="AD" clId="Web-{4D2556FF-FA7E-4C87-AFAA-560F3A2D082F}"/>
    <pc:docChg chg="modSld">
      <pc:chgData name="Lantz, Jonn" userId="S::jlantz5@volvocars.com::d007339d-590e-4d48-b54c-910dcdc779e0" providerId="AD" clId="Web-{4D2556FF-FA7E-4C87-AFAA-560F3A2D082F}" dt="2018-06-13T07:18:34.618" v="138" actId="1076"/>
      <pc:docMkLst>
        <pc:docMk/>
      </pc:docMkLst>
      <pc:sldChg chg="modSp">
        <pc:chgData name="Lantz, Jonn" userId="S::jlantz5@volvocars.com::d007339d-590e-4d48-b54c-910dcdc779e0" providerId="AD" clId="Web-{4D2556FF-FA7E-4C87-AFAA-560F3A2D082F}" dt="2018-06-13T06:23:46.899" v="15" actId="1076"/>
        <pc:sldMkLst>
          <pc:docMk/>
          <pc:sldMk cId="196464068" sldId="318"/>
        </pc:sldMkLst>
        <pc:grpChg chg="mod">
          <ac:chgData name="Lantz, Jonn" userId="S::jlantz5@volvocars.com::d007339d-590e-4d48-b54c-910dcdc779e0" providerId="AD" clId="Web-{4D2556FF-FA7E-4C87-AFAA-560F3A2D082F}" dt="2018-06-13T06:23:46.899" v="15" actId="1076"/>
          <ac:grpSpMkLst>
            <pc:docMk/>
            <pc:sldMk cId="196464068" sldId="318"/>
            <ac:grpSpMk id="17" creationId="{00000000-0000-0000-0000-000000000000}"/>
          </ac:grpSpMkLst>
        </pc:grpChg>
        <pc:cxnChg chg="mod">
          <ac:chgData name="Lantz, Jonn" userId="S::jlantz5@volvocars.com::d007339d-590e-4d48-b54c-910dcdc779e0" providerId="AD" clId="Web-{4D2556FF-FA7E-4C87-AFAA-560F3A2D082F}" dt="2018-06-13T06:23:46.899" v="15" actId="1076"/>
          <ac:cxnSpMkLst>
            <pc:docMk/>
            <pc:sldMk cId="196464068" sldId="318"/>
            <ac:cxnSpMk id="5" creationId="{00000000-0000-0000-0000-000000000000}"/>
          </ac:cxnSpMkLst>
        </pc:cxnChg>
      </pc:sldChg>
      <pc:sldChg chg="addSp delSp modSp">
        <pc:chgData name="Lantz, Jonn" userId="S::jlantz5@volvocars.com::d007339d-590e-4d48-b54c-910dcdc779e0" providerId="AD" clId="Web-{4D2556FF-FA7E-4C87-AFAA-560F3A2D082F}" dt="2018-06-13T07:18:34.618" v="138" actId="1076"/>
        <pc:sldMkLst>
          <pc:docMk/>
          <pc:sldMk cId="3091597405" sldId="341"/>
        </pc:sldMkLst>
        <pc:spChg chg="mod">
          <ac:chgData name="Lantz, Jonn" userId="S::jlantz5@volvocars.com::d007339d-590e-4d48-b54c-910dcdc779e0" providerId="AD" clId="Web-{4D2556FF-FA7E-4C87-AFAA-560F3A2D082F}" dt="2018-06-13T07:16:48.822" v="120" actId="20577"/>
          <ac:spMkLst>
            <pc:docMk/>
            <pc:sldMk cId="3091597405" sldId="341"/>
            <ac:spMk id="2" creationId="{A605C90F-3983-4D28-9364-E5675431093C}"/>
          </ac:spMkLst>
        </pc:spChg>
        <pc:spChg chg="add mod">
          <ac:chgData name="Lantz, Jonn" userId="S::jlantz5@volvocars.com::d007339d-590e-4d48-b54c-910dcdc779e0" providerId="AD" clId="Web-{4D2556FF-FA7E-4C87-AFAA-560F3A2D082F}" dt="2018-06-13T07:18:17.071" v="135" actId="1076"/>
          <ac:spMkLst>
            <pc:docMk/>
            <pc:sldMk cId="3091597405" sldId="341"/>
            <ac:spMk id="11" creationId="{186DAD64-9488-4879-BB9E-66A467FC46B8}"/>
          </ac:spMkLst>
        </pc:spChg>
        <pc:spChg chg="add mod">
          <ac:chgData name="Lantz, Jonn" userId="S::jlantz5@volvocars.com::d007339d-590e-4d48-b54c-910dcdc779e0" providerId="AD" clId="Web-{4D2556FF-FA7E-4C87-AFAA-560F3A2D082F}" dt="2018-06-13T07:17:26.775" v="129" actId="1076"/>
          <ac:spMkLst>
            <pc:docMk/>
            <pc:sldMk cId="3091597405" sldId="341"/>
            <ac:spMk id="16" creationId="{F819DA32-3868-4FAA-A79A-4E2239D6CAE7}"/>
          </ac:spMkLst>
        </pc:spChg>
        <pc:spChg chg="add mod">
          <ac:chgData name="Lantz, Jonn" userId="S::jlantz5@volvocars.com::d007339d-590e-4d48-b54c-910dcdc779e0" providerId="AD" clId="Web-{4D2556FF-FA7E-4C87-AFAA-560F3A2D082F}" dt="2018-06-13T07:17:49.071" v="133" actId="1076"/>
          <ac:spMkLst>
            <pc:docMk/>
            <pc:sldMk cId="3091597405" sldId="341"/>
            <ac:spMk id="17" creationId="{B2E8CD16-5F08-4ED6-A755-C4292A409465}"/>
          </ac:spMkLst>
        </pc:spChg>
        <pc:spChg chg="add mod">
          <ac:chgData name="Lantz, Jonn" userId="S::jlantz5@volvocars.com::d007339d-590e-4d48-b54c-910dcdc779e0" providerId="AD" clId="Web-{4D2556FF-FA7E-4C87-AFAA-560F3A2D082F}" dt="2018-06-13T07:17:52.962" v="134" actId="1076"/>
          <ac:spMkLst>
            <pc:docMk/>
            <pc:sldMk cId="3091597405" sldId="341"/>
            <ac:spMk id="20" creationId="{129C0DFE-A3F7-4B90-A01D-8930CA5BFFCB}"/>
          </ac:spMkLst>
        </pc:spChg>
        <pc:picChg chg="add del mod">
          <ac:chgData name="Lantz, Jonn" userId="S::jlantz5@volvocars.com::d007339d-590e-4d48-b54c-910dcdc779e0" providerId="AD" clId="Web-{4D2556FF-FA7E-4C87-AFAA-560F3A2D082F}" dt="2018-06-13T06:23:24.742" v="8" actId="1076"/>
          <ac:picMkLst>
            <pc:docMk/>
            <pc:sldMk cId="3091597405" sldId="341"/>
            <ac:picMk id="3" creationId="{392EE468-C042-44F8-BCF0-3F200DE19090}"/>
          </ac:picMkLst>
        </pc:picChg>
        <pc:picChg chg="add mod modCrop">
          <ac:chgData name="Lantz, Jonn" userId="S::jlantz5@volvocars.com::d007339d-590e-4d48-b54c-910dcdc779e0" providerId="AD" clId="Web-{4D2556FF-FA7E-4C87-AFAA-560F3A2D082F}" dt="2018-06-13T07:18:34.618" v="137" actId="1076"/>
          <ac:picMkLst>
            <pc:docMk/>
            <pc:sldMk cId="3091597405" sldId="341"/>
            <ac:picMk id="3" creationId="{39C4062A-E9EA-4001-A74B-F0A53C73F74E}"/>
          </ac:picMkLst>
        </pc:picChg>
        <pc:picChg chg="add mod">
          <ac:chgData name="Lantz, Jonn" userId="S::jlantz5@volvocars.com::d007339d-590e-4d48-b54c-910dcdc779e0" providerId="AD" clId="Web-{4D2556FF-FA7E-4C87-AFAA-560F3A2D082F}" dt="2018-06-13T07:18:34.602" v="136" actId="1076"/>
          <ac:picMkLst>
            <pc:docMk/>
            <pc:sldMk cId="3091597405" sldId="341"/>
            <ac:picMk id="8" creationId="{C714F931-F83D-4EF2-A31A-0E633649D0D1}"/>
          </ac:picMkLst>
        </pc:picChg>
        <pc:picChg chg="add mod">
          <ac:chgData name="Lantz, Jonn" userId="S::jlantz5@volvocars.com::d007339d-590e-4d48-b54c-910dcdc779e0" providerId="AD" clId="Web-{4D2556FF-FA7E-4C87-AFAA-560F3A2D082F}" dt="2018-06-13T07:18:34.618" v="138" actId="1076"/>
          <ac:picMkLst>
            <pc:docMk/>
            <pc:sldMk cId="3091597405" sldId="341"/>
            <ac:picMk id="9" creationId="{AB152F12-0261-4F8F-A97E-36D41796ABA9}"/>
          </ac:picMkLst>
        </pc:picChg>
        <pc:picChg chg="add mod">
          <ac:chgData name="Lantz, Jonn" userId="S::jlantz5@volvocars.com::d007339d-590e-4d48-b54c-910dcdc779e0" providerId="AD" clId="Web-{4D2556FF-FA7E-4C87-AFAA-560F3A2D082F}" dt="2018-06-13T07:17:26.743" v="126" actId="1076"/>
          <ac:picMkLst>
            <pc:docMk/>
            <pc:sldMk cId="3091597405" sldId="341"/>
            <ac:picMk id="12" creationId="{9C1D22B3-594A-4587-B6DA-4A2733649D7A}"/>
          </ac:picMkLst>
        </pc:picChg>
        <pc:picChg chg="add del mod">
          <ac:chgData name="Lantz, Jonn" userId="S::jlantz5@volvocars.com::d007339d-590e-4d48-b54c-910dcdc779e0" providerId="AD" clId="Web-{4D2556FF-FA7E-4C87-AFAA-560F3A2D082F}" dt="2018-06-13T07:14:12.542" v="96" actId="1076"/>
          <ac:picMkLst>
            <pc:docMk/>
            <pc:sldMk cId="3091597405" sldId="341"/>
            <ac:picMk id="13" creationId="{5DFB5C69-602A-4D39-A8C9-4A812E03AD12}"/>
          </ac:picMkLst>
        </pc:picChg>
        <pc:picChg chg="add mod">
          <ac:chgData name="Lantz, Jonn" userId="S::jlantz5@volvocars.com::d007339d-590e-4d48-b54c-910dcdc779e0" providerId="AD" clId="Web-{4D2556FF-FA7E-4C87-AFAA-560F3A2D082F}" dt="2018-06-13T07:17:26.759" v="127" actId="1076"/>
          <ac:picMkLst>
            <pc:docMk/>
            <pc:sldMk cId="3091597405" sldId="341"/>
            <ac:picMk id="14" creationId="{A7FE595B-B3FC-48DE-B78B-769629F44869}"/>
          </ac:picMkLst>
        </pc:picChg>
        <pc:picChg chg="add mod">
          <ac:chgData name="Lantz, Jonn" userId="S::jlantz5@volvocars.com::d007339d-590e-4d48-b54c-910dcdc779e0" providerId="AD" clId="Web-{4D2556FF-FA7E-4C87-AFAA-560F3A2D082F}" dt="2018-06-13T07:17:26.775" v="128" actId="1076"/>
          <ac:picMkLst>
            <pc:docMk/>
            <pc:sldMk cId="3091597405" sldId="341"/>
            <ac:picMk id="15" creationId="{DA429461-7354-42FA-9D2D-748D32DEE29E}"/>
          </ac:picMkLst>
        </pc:picChg>
      </pc:sldChg>
    </pc:docChg>
  </pc:docChgLst>
  <pc:docChgLst>
    <pc:chgData name="Lantz, Jonn" userId="S::jlantz5@volvocars.com::d007339d-590e-4d48-b54c-910dcdc779e0" providerId="AD" clId="Web-{8D2E46AF-F69B-4018-969A-1F463552C1E2}"/>
    <pc:docChg chg="modSld">
      <pc:chgData name="Lantz, Jonn" userId="S::jlantz5@volvocars.com::d007339d-590e-4d48-b54c-910dcdc779e0" providerId="AD" clId="Web-{8D2E46AF-F69B-4018-969A-1F463552C1E2}" dt="2018-06-11T09:52:23.882" v="126" actId="20577"/>
      <pc:docMkLst>
        <pc:docMk/>
      </pc:docMkLst>
      <pc:sldChg chg="modSp">
        <pc:chgData name="Lantz, Jonn" userId="S::jlantz5@volvocars.com::d007339d-590e-4d48-b54c-910dcdc779e0" providerId="AD" clId="Web-{8D2E46AF-F69B-4018-969A-1F463552C1E2}" dt="2018-06-11T09:45:42.106" v="8" actId="20577"/>
        <pc:sldMkLst>
          <pc:docMk/>
          <pc:sldMk cId="3146797115" sldId="337"/>
        </pc:sldMkLst>
        <pc:spChg chg="mod">
          <ac:chgData name="Lantz, Jonn" userId="S::jlantz5@volvocars.com::d007339d-590e-4d48-b54c-910dcdc779e0" providerId="AD" clId="Web-{8D2E46AF-F69B-4018-969A-1F463552C1E2}" dt="2018-06-11T09:45:42.106" v="8" actId="20577"/>
          <ac:spMkLst>
            <pc:docMk/>
            <pc:sldMk cId="3146797115" sldId="337"/>
            <ac:spMk id="3" creationId="{DB8FD546-F62A-4177-928E-05C07EA4B50D}"/>
          </ac:spMkLst>
        </pc:spChg>
      </pc:sldChg>
      <pc:sldChg chg="modSp">
        <pc:chgData name="Lantz, Jonn" userId="S::jlantz5@volvocars.com::d007339d-590e-4d48-b54c-910dcdc779e0" providerId="AD" clId="Web-{8D2E46AF-F69B-4018-969A-1F463552C1E2}" dt="2018-06-11T09:46:13.716" v="24" actId="20577"/>
        <pc:sldMkLst>
          <pc:docMk/>
          <pc:sldMk cId="611615829" sldId="338"/>
        </pc:sldMkLst>
        <pc:spChg chg="mod">
          <ac:chgData name="Lantz, Jonn" userId="S::jlantz5@volvocars.com::d007339d-590e-4d48-b54c-910dcdc779e0" providerId="AD" clId="Web-{8D2E46AF-F69B-4018-969A-1F463552C1E2}" dt="2018-06-11T09:46:13.716" v="24" actId="20577"/>
          <ac:spMkLst>
            <pc:docMk/>
            <pc:sldMk cId="611615829" sldId="338"/>
            <ac:spMk id="3" creationId="{75842724-3E43-43A3-BEB2-DE32DAAA2D3E}"/>
          </ac:spMkLst>
        </pc:spChg>
      </pc:sldChg>
      <pc:sldChg chg="modSp">
        <pc:chgData name="Lantz, Jonn" userId="S::jlantz5@volvocars.com::d007339d-590e-4d48-b54c-910dcdc779e0" providerId="AD" clId="Web-{8D2E46AF-F69B-4018-969A-1F463552C1E2}" dt="2018-06-11T09:52:23.882" v="125" actId="20577"/>
        <pc:sldMkLst>
          <pc:docMk/>
          <pc:sldMk cId="1317704494" sldId="339"/>
        </pc:sldMkLst>
        <pc:spChg chg="mod">
          <ac:chgData name="Lantz, Jonn" userId="S::jlantz5@volvocars.com::d007339d-590e-4d48-b54c-910dcdc779e0" providerId="AD" clId="Web-{8D2E46AF-F69B-4018-969A-1F463552C1E2}" dt="2018-06-11T09:52:23.882" v="125" actId="20577"/>
          <ac:spMkLst>
            <pc:docMk/>
            <pc:sldMk cId="1317704494" sldId="339"/>
            <ac:spMk id="3" creationId="{24395DFF-4DA7-4115-B1E7-850DD5787CD7}"/>
          </ac:spMkLst>
        </pc:spChg>
      </pc:sldChg>
      <pc:sldChg chg="modSp">
        <pc:chgData name="Lantz, Jonn" userId="S::jlantz5@volvocars.com::d007339d-590e-4d48-b54c-910dcdc779e0" providerId="AD" clId="Web-{8D2E46AF-F69B-4018-969A-1F463552C1E2}" dt="2018-06-11T09:46:31.591" v="35" actId="20577"/>
        <pc:sldMkLst>
          <pc:docMk/>
          <pc:sldMk cId="1509491650" sldId="340"/>
        </pc:sldMkLst>
        <pc:spChg chg="mod">
          <ac:chgData name="Lantz, Jonn" userId="S::jlantz5@volvocars.com::d007339d-590e-4d48-b54c-910dcdc779e0" providerId="AD" clId="Web-{8D2E46AF-F69B-4018-969A-1F463552C1E2}" dt="2018-06-11T09:46:31.591" v="35" actId="20577"/>
          <ac:spMkLst>
            <pc:docMk/>
            <pc:sldMk cId="1509491650" sldId="340"/>
            <ac:spMk id="3" creationId="{85358FF0-B0F0-494B-950C-20BE9C3ACE80}"/>
          </ac:spMkLst>
        </pc:spChg>
      </pc:sldChg>
    </pc:docChg>
  </pc:docChgLst>
  <pc:docChgLst>
    <pc:chgData name="Lantz, Jonn" userId="S::jlantz5@volvocars.com::d007339d-590e-4d48-b54c-910dcdc779e0" providerId="AD" clId="Web-{525CCC6A-B468-41D3-A91E-F991CE2ADCA1}"/>
    <pc:docChg chg="modSld">
      <pc:chgData name="Lantz, Jonn" userId="S::jlantz5@volvocars.com::d007339d-590e-4d48-b54c-910dcdc779e0" providerId="AD" clId="Web-{525CCC6A-B468-41D3-A91E-F991CE2ADCA1}" dt="2018-06-13T14:25:48.176" v="25" actId="14100"/>
      <pc:docMkLst>
        <pc:docMk/>
      </pc:docMkLst>
      <pc:sldChg chg="modSp">
        <pc:chgData name="Lantz, Jonn" userId="S::jlantz5@volvocars.com::d007339d-590e-4d48-b54c-910dcdc779e0" providerId="AD" clId="Web-{525CCC6A-B468-41D3-A91E-F991CE2ADCA1}" dt="2018-06-13T14:25:48.176" v="25" actId="14100"/>
        <pc:sldMkLst>
          <pc:docMk/>
          <pc:sldMk cId="3091597405" sldId="341"/>
        </pc:sldMkLst>
        <pc:spChg chg="mod">
          <ac:chgData name="Lantz, Jonn" userId="S::jlantz5@volvocars.com::d007339d-590e-4d48-b54c-910dcdc779e0" providerId="AD" clId="Web-{525CCC6A-B468-41D3-A91E-F991CE2ADCA1}" dt="2018-06-13T14:25:48.176" v="25" actId="14100"/>
          <ac:spMkLst>
            <pc:docMk/>
            <pc:sldMk cId="3091597405" sldId="341"/>
            <ac:spMk id="26" creationId="{C38564DF-DFDC-4728-A202-2CEB1F1C48CE}"/>
          </ac:spMkLst>
        </pc:spChg>
      </pc:sldChg>
    </pc:docChg>
  </pc:docChgLst>
  <pc:docChgLst>
    <pc:chgData name="Lantz, Jonn" userId="S::jlantz5@volvocars.com::d007339d-590e-4d48-b54c-910dcdc779e0" providerId="AD" clId="Web-{BA74103D-A292-44F0-9A6B-94D0CFB42A66}"/>
    <pc:docChg chg="modSld">
      <pc:chgData name="Lantz, Jonn" userId="S::jlantz5@volvocars.com::d007339d-590e-4d48-b54c-910dcdc779e0" providerId="AD" clId="Web-{BA74103D-A292-44F0-9A6B-94D0CFB42A66}" dt="2018-09-03T13:10:38.913" v="33" actId="20577"/>
      <pc:docMkLst>
        <pc:docMk/>
      </pc:docMkLst>
      <pc:sldChg chg="modSp">
        <pc:chgData name="Lantz, Jonn" userId="S::jlantz5@volvocars.com::d007339d-590e-4d48-b54c-910dcdc779e0" providerId="AD" clId="Web-{BA74103D-A292-44F0-9A6B-94D0CFB42A66}" dt="2018-09-03T13:10:38.913" v="32" actId="20577"/>
        <pc:sldMkLst>
          <pc:docMk/>
          <pc:sldMk cId="611615829" sldId="338"/>
        </pc:sldMkLst>
        <pc:spChg chg="mod">
          <ac:chgData name="Lantz, Jonn" userId="S::jlantz5@volvocars.com::d007339d-590e-4d48-b54c-910dcdc779e0" providerId="AD" clId="Web-{BA74103D-A292-44F0-9A6B-94D0CFB42A66}" dt="2018-09-03T13:10:38.913" v="32" actId="20577"/>
          <ac:spMkLst>
            <pc:docMk/>
            <pc:sldMk cId="611615829" sldId="338"/>
            <ac:spMk id="3" creationId="{75842724-3E43-43A3-BEB2-DE32DAAA2D3E}"/>
          </ac:spMkLst>
        </pc:spChg>
      </pc:sldChg>
    </pc:docChg>
  </pc:docChgLst>
  <pc:docChgLst>
    <pc:chgData name="Lantz, Jonn" userId="S::jlantz5@volvocars.com::d007339d-590e-4d48-b54c-910dcdc779e0" providerId="AD" clId="Web-{8BF2B878-CC5F-0022-03AC-6893A62A6ECF}"/>
    <pc:docChg chg="modSld">
      <pc:chgData name="Lantz, Jonn" userId="S::jlantz5@volvocars.com::d007339d-590e-4d48-b54c-910dcdc779e0" providerId="AD" clId="Web-{8BF2B878-CC5F-0022-03AC-6893A62A6ECF}" dt="2018-10-19T09:05:14.693" v="38" actId="20577"/>
      <pc:docMkLst>
        <pc:docMk/>
      </pc:docMkLst>
      <pc:sldChg chg="modSp">
        <pc:chgData name="Lantz, Jonn" userId="S::jlantz5@volvocars.com::d007339d-590e-4d48-b54c-910dcdc779e0" providerId="AD" clId="Web-{8BF2B878-CC5F-0022-03AC-6893A62A6ECF}" dt="2018-10-19T09:05:02.349" v="36" actId="20577"/>
        <pc:sldMkLst>
          <pc:docMk/>
          <pc:sldMk cId="3892547211" sldId="353"/>
        </pc:sldMkLst>
        <pc:spChg chg="mod">
          <ac:chgData name="Lantz, Jonn" userId="S::jlantz5@volvocars.com::d007339d-590e-4d48-b54c-910dcdc779e0" providerId="AD" clId="Web-{8BF2B878-CC5F-0022-03AC-6893A62A6ECF}" dt="2018-10-19T09:05:02.349" v="36" actId="20577"/>
          <ac:spMkLst>
            <pc:docMk/>
            <pc:sldMk cId="3892547211" sldId="353"/>
            <ac:spMk id="8" creationId="{75842724-3E43-43A3-BEB2-DE32DAAA2D3E}"/>
          </ac:spMkLst>
        </pc:spChg>
      </pc:sldChg>
    </pc:docChg>
  </pc:docChgLst>
  <pc:docChgLst>
    <pc:chgData name="Dogan, Ilker (58300)" userId="S::idogan2@volvocars.com::cbdfbd5b-410d-4359-b631-52a86f8a8fff" providerId="AD" clId="Web-{1034B28E-8F1F-48D0-BA97-A62C3CF9642B}"/>
    <pc:docChg chg="modSld">
      <pc:chgData name="Dogan, Ilker (58300)" userId="S::idogan2@volvocars.com::cbdfbd5b-410d-4359-b631-52a86f8a8fff" providerId="AD" clId="Web-{1034B28E-8F1F-48D0-BA97-A62C3CF9642B}" dt="2018-10-16T12:53:06.531" v="15" actId="20577"/>
      <pc:docMkLst>
        <pc:docMk/>
      </pc:docMkLst>
      <pc:sldChg chg="modNotes">
        <pc:chgData name="Dogan, Ilker (58300)" userId="S::idogan2@volvocars.com::cbdfbd5b-410d-4359-b631-52a86f8a8fff" providerId="AD" clId="Web-{1034B28E-8F1F-48D0-BA97-A62C3CF9642B}" dt="2018-10-16T09:35:09.739" v="2"/>
        <pc:sldMkLst>
          <pc:docMk/>
          <pc:sldMk cId="1354657241" sldId="322"/>
        </pc:sldMkLst>
      </pc:sldChg>
      <pc:sldChg chg="modSp">
        <pc:chgData name="Dogan, Ilker (58300)" userId="S::idogan2@volvocars.com::cbdfbd5b-410d-4359-b631-52a86f8a8fff" providerId="AD" clId="Web-{1034B28E-8F1F-48D0-BA97-A62C3CF9642B}" dt="2018-10-16T12:53:06.531" v="15" actId="20577"/>
        <pc:sldMkLst>
          <pc:docMk/>
          <pc:sldMk cId="1954130665" sldId="358"/>
        </pc:sldMkLst>
        <pc:spChg chg="mod">
          <ac:chgData name="Dogan, Ilker (58300)" userId="S::idogan2@volvocars.com::cbdfbd5b-410d-4359-b631-52a86f8a8fff" providerId="AD" clId="Web-{1034B28E-8F1F-48D0-BA97-A62C3CF9642B}" dt="2018-10-16T12:52:49.390" v="13" actId="20577"/>
          <ac:spMkLst>
            <pc:docMk/>
            <pc:sldMk cId="1954130665" sldId="358"/>
            <ac:spMk id="2" creationId="{618938AF-F2EF-4D2C-974B-BC94F899E3C3}"/>
          </ac:spMkLst>
        </pc:spChg>
        <pc:spChg chg="mod ord">
          <ac:chgData name="Dogan, Ilker (58300)" userId="S::idogan2@volvocars.com::cbdfbd5b-410d-4359-b631-52a86f8a8fff" providerId="AD" clId="Web-{1034B28E-8F1F-48D0-BA97-A62C3CF9642B}" dt="2018-10-16T12:53:06.531" v="15" actId="20577"/>
          <ac:spMkLst>
            <pc:docMk/>
            <pc:sldMk cId="1954130665" sldId="358"/>
            <ac:spMk id="10" creationId="{00000000-0000-0000-0000-000000000000}"/>
          </ac:spMkLst>
        </pc:spChg>
      </pc:sldChg>
    </pc:docChg>
  </pc:docChgLst>
  <pc:docChgLst>
    <pc:chgData name="Lantz, Jonn" userId="S::jlantz5@volvocars.com::d007339d-590e-4d48-b54c-910dcdc779e0" providerId="AD" clId="Web-{E5862911-ECBA-4815-A339-D5F002FCD52D}"/>
    <pc:docChg chg="addSld modSld sldOrd">
      <pc:chgData name="Lantz, Jonn" userId="S::jlantz5@volvocars.com::d007339d-590e-4d48-b54c-910dcdc779e0" providerId="AD" clId="Web-{E5862911-ECBA-4815-A339-D5F002FCD52D}" dt="2018-06-11T09:42:45.121" v="467" actId="20577"/>
      <pc:docMkLst>
        <pc:docMk/>
      </pc:docMkLst>
      <pc:sldChg chg="modSp">
        <pc:chgData name="Lantz, Jonn" userId="S::jlantz5@volvocars.com::d007339d-590e-4d48-b54c-910dcdc779e0" providerId="AD" clId="Web-{E5862911-ECBA-4815-A339-D5F002FCD52D}" dt="2018-06-11T09:40:05.273" v="388" actId="20577"/>
        <pc:sldMkLst>
          <pc:docMk/>
          <pc:sldMk cId="1608193366" sldId="327"/>
        </pc:sldMkLst>
        <pc:spChg chg="mod">
          <ac:chgData name="Lantz, Jonn" userId="S::jlantz5@volvocars.com::d007339d-590e-4d48-b54c-910dcdc779e0" providerId="AD" clId="Web-{E5862911-ECBA-4815-A339-D5F002FCD52D}" dt="2018-06-11T09:40:05.273" v="388" actId="20577"/>
          <ac:spMkLst>
            <pc:docMk/>
            <pc:sldMk cId="1608193366" sldId="327"/>
            <ac:spMk id="2" creationId="{00000000-0000-0000-0000-000000000000}"/>
          </ac:spMkLst>
        </pc:spChg>
      </pc:sldChg>
      <pc:sldChg chg="modSp new">
        <pc:chgData name="Lantz, Jonn" userId="S::jlantz5@volvocars.com::d007339d-590e-4d48-b54c-910dcdc779e0" providerId="AD" clId="Web-{E5862911-ECBA-4815-A339-D5F002FCD52D}" dt="2018-06-11T09:36:38.455" v="321" actId="20577"/>
        <pc:sldMkLst>
          <pc:docMk/>
          <pc:sldMk cId="3146797115" sldId="337"/>
        </pc:sldMkLst>
        <pc:spChg chg="mod">
          <ac:chgData name="Lantz, Jonn" userId="S::jlantz5@volvocars.com::d007339d-590e-4d48-b54c-910dcdc779e0" providerId="AD" clId="Web-{E5862911-ECBA-4815-A339-D5F002FCD52D}" dt="2018-06-11T09:25:48.673" v="9" actId="20577"/>
          <ac:spMkLst>
            <pc:docMk/>
            <pc:sldMk cId="3146797115" sldId="337"/>
            <ac:spMk id="2" creationId="{7895C31A-7FE5-45FE-9ED7-934A918915A7}"/>
          </ac:spMkLst>
        </pc:spChg>
        <pc:spChg chg="mod">
          <ac:chgData name="Lantz, Jonn" userId="S::jlantz5@volvocars.com::d007339d-590e-4d48-b54c-910dcdc779e0" providerId="AD" clId="Web-{E5862911-ECBA-4815-A339-D5F002FCD52D}" dt="2018-06-11T09:36:38.455" v="321" actId="20577"/>
          <ac:spMkLst>
            <pc:docMk/>
            <pc:sldMk cId="3146797115" sldId="337"/>
            <ac:spMk id="3" creationId="{DB8FD546-F62A-4177-928E-05C07EA4B50D}"/>
          </ac:spMkLst>
        </pc:spChg>
      </pc:sldChg>
      <pc:sldChg chg="modSp new">
        <pc:chgData name="Lantz, Jonn" userId="S::jlantz5@volvocars.com::d007339d-590e-4d48-b54c-910dcdc779e0" providerId="AD" clId="Web-{E5862911-ECBA-4815-A339-D5F002FCD52D}" dt="2018-06-11T09:42:45.121" v="466" actId="20577"/>
        <pc:sldMkLst>
          <pc:docMk/>
          <pc:sldMk cId="611615829" sldId="338"/>
        </pc:sldMkLst>
        <pc:spChg chg="mod">
          <ac:chgData name="Lantz, Jonn" userId="S::jlantz5@volvocars.com::d007339d-590e-4d48-b54c-910dcdc779e0" providerId="AD" clId="Web-{E5862911-ECBA-4815-A339-D5F002FCD52D}" dt="2018-06-11T09:26:38.486" v="19" actId="20577"/>
          <ac:spMkLst>
            <pc:docMk/>
            <pc:sldMk cId="611615829" sldId="338"/>
            <ac:spMk id="2" creationId="{F884111A-63D9-4507-8C65-5CCE9FAF09C3}"/>
          </ac:spMkLst>
        </pc:spChg>
        <pc:spChg chg="mod">
          <ac:chgData name="Lantz, Jonn" userId="S::jlantz5@volvocars.com::d007339d-590e-4d48-b54c-910dcdc779e0" providerId="AD" clId="Web-{E5862911-ECBA-4815-A339-D5F002FCD52D}" dt="2018-06-11T09:42:45.121" v="466" actId="20577"/>
          <ac:spMkLst>
            <pc:docMk/>
            <pc:sldMk cId="611615829" sldId="338"/>
            <ac:spMk id="3" creationId="{75842724-3E43-43A3-BEB2-DE32DAAA2D3E}"/>
          </ac:spMkLst>
        </pc:spChg>
      </pc:sldChg>
      <pc:sldChg chg="modSp new">
        <pc:chgData name="Lantz, Jonn" userId="S::jlantz5@volvocars.com::d007339d-590e-4d48-b54c-910dcdc779e0" providerId="AD" clId="Web-{E5862911-ECBA-4815-A339-D5F002FCD52D}" dt="2018-06-11T09:39:43.663" v="377" actId="20577"/>
        <pc:sldMkLst>
          <pc:docMk/>
          <pc:sldMk cId="1317704494" sldId="339"/>
        </pc:sldMkLst>
        <pc:spChg chg="mod">
          <ac:chgData name="Lantz, Jonn" userId="S::jlantz5@volvocars.com::d007339d-590e-4d48-b54c-910dcdc779e0" providerId="AD" clId="Web-{E5862911-ECBA-4815-A339-D5F002FCD52D}" dt="2018-06-11T09:29:07.459" v="139" actId="20577"/>
          <ac:spMkLst>
            <pc:docMk/>
            <pc:sldMk cId="1317704494" sldId="339"/>
            <ac:spMk id="2" creationId="{2B517637-3B0E-4DC3-8ED4-378DE123F15A}"/>
          </ac:spMkLst>
        </pc:spChg>
        <pc:spChg chg="mod">
          <ac:chgData name="Lantz, Jonn" userId="S::jlantz5@volvocars.com::d007339d-590e-4d48-b54c-910dcdc779e0" providerId="AD" clId="Web-{E5862911-ECBA-4815-A339-D5F002FCD52D}" dt="2018-06-11T09:39:43.663" v="377" actId="20577"/>
          <ac:spMkLst>
            <pc:docMk/>
            <pc:sldMk cId="1317704494" sldId="339"/>
            <ac:spMk id="3" creationId="{24395DFF-4DA7-4115-B1E7-850DD5787CD7}"/>
          </ac:spMkLst>
        </pc:spChg>
      </pc:sldChg>
      <pc:sldChg chg="modSp new ord">
        <pc:chgData name="Lantz, Jonn" userId="S::jlantz5@volvocars.com::d007339d-590e-4d48-b54c-910dcdc779e0" providerId="AD" clId="Web-{E5862911-ECBA-4815-A339-D5F002FCD52D}" dt="2018-06-11T09:34:26.467" v="256" actId="20577"/>
        <pc:sldMkLst>
          <pc:docMk/>
          <pc:sldMk cId="1509491650" sldId="340"/>
        </pc:sldMkLst>
        <pc:spChg chg="mod">
          <ac:chgData name="Lantz, Jonn" userId="S::jlantz5@volvocars.com::d007339d-590e-4d48-b54c-910dcdc779e0" providerId="AD" clId="Web-{E5862911-ECBA-4815-A339-D5F002FCD52D}" dt="2018-06-11T09:30:24.289" v="158" actId="20577"/>
          <ac:spMkLst>
            <pc:docMk/>
            <pc:sldMk cId="1509491650" sldId="340"/>
            <ac:spMk id="2" creationId="{CE0F116B-73E0-4BCD-A10C-482465F17645}"/>
          </ac:spMkLst>
        </pc:spChg>
        <pc:spChg chg="mod">
          <ac:chgData name="Lantz, Jonn" userId="S::jlantz5@volvocars.com::d007339d-590e-4d48-b54c-910dcdc779e0" providerId="AD" clId="Web-{E5862911-ECBA-4815-A339-D5F002FCD52D}" dt="2018-06-11T09:34:26.467" v="256" actId="20577"/>
          <ac:spMkLst>
            <pc:docMk/>
            <pc:sldMk cId="1509491650" sldId="340"/>
            <ac:spMk id="3" creationId="{85358FF0-B0F0-494B-950C-20BE9C3ACE80}"/>
          </ac:spMkLst>
        </pc:spChg>
      </pc:sldChg>
      <pc:sldChg chg="modSp new">
        <pc:chgData name="Lantz, Jonn" userId="S::jlantz5@volvocars.com::d007339d-590e-4d48-b54c-910dcdc779e0" providerId="AD" clId="Web-{E5862911-ECBA-4815-A339-D5F002FCD52D}" dt="2018-06-11T09:34:41.608" v="260" actId="20577"/>
        <pc:sldMkLst>
          <pc:docMk/>
          <pc:sldMk cId="3091597405" sldId="341"/>
        </pc:sldMkLst>
        <pc:spChg chg="mod">
          <ac:chgData name="Lantz, Jonn" userId="S::jlantz5@volvocars.com::d007339d-590e-4d48-b54c-910dcdc779e0" providerId="AD" clId="Web-{E5862911-ECBA-4815-A339-D5F002FCD52D}" dt="2018-06-11T09:34:41.608" v="260" actId="20577"/>
          <ac:spMkLst>
            <pc:docMk/>
            <pc:sldMk cId="3091597405" sldId="341"/>
            <ac:spMk id="2" creationId="{A605C90F-3983-4D28-9364-E5675431093C}"/>
          </ac:spMkLst>
        </pc:spChg>
      </pc:sldChg>
    </pc:docChg>
  </pc:docChgLst>
  <pc:docChgLst>
    <pc:chgData name="Lantz, Jonn" userId="S::jlantz5@volvocars.com::d007339d-590e-4d48-b54c-910dcdc779e0" providerId="AD" clId="Web-{7800BAA7-7F4A-4467-A33E-281B0C78F63E}"/>
    <pc:docChg chg="addSld delSld modSld">
      <pc:chgData name="Lantz, Jonn" userId="S::jlantz5@volvocars.com::d007339d-590e-4d48-b54c-910dcdc779e0" providerId="AD" clId="Web-{7800BAA7-7F4A-4467-A33E-281B0C78F63E}" dt="2018-06-12T16:03:40.390" v="80" actId="14100"/>
      <pc:docMkLst>
        <pc:docMk/>
      </pc:docMkLst>
      <pc:sldChg chg="addSp delSp modSp addAnim delAnim">
        <pc:chgData name="Lantz, Jonn" userId="S::jlantz5@volvocars.com::d007339d-590e-4d48-b54c-910dcdc779e0" providerId="AD" clId="Web-{7800BAA7-7F4A-4467-A33E-281B0C78F63E}" dt="2018-06-12T16:03:40.390" v="80" actId="14100"/>
        <pc:sldMkLst>
          <pc:docMk/>
          <pc:sldMk cId="196464068" sldId="318"/>
        </pc:sldMkLst>
        <pc:spChg chg="add mod">
          <ac:chgData name="Lantz, Jonn" userId="S::jlantz5@volvocars.com::d007339d-590e-4d48-b54c-910dcdc779e0" providerId="AD" clId="Web-{7800BAA7-7F4A-4467-A33E-281B0C78F63E}" dt="2018-06-12T15:58:43.887" v="42" actId="14100"/>
          <ac:spMkLst>
            <pc:docMk/>
            <pc:sldMk cId="196464068" sldId="318"/>
            <ac:spMk id="4" creationId="{2D138CD4-2515-4709-A714-E5945DFFD0A8}"/>
          </ac:spMkLst>
        </pc:spChg>
        <pc:spChg chg="add mod">
          <ac:chgData name="Lantz, Jonn" userId="S::jlantz5@volvocars.com::d007339d-590e-4d48-b54c-910dcdc779e0" providerId="AD" clId="Web-{7800BAA7-7F4A-4467-A33E-281B0C78F63E}" dt="2018-06-12T16:00:00.123" v="60" actId="20577"/>
          <ac:spMkLst>
            <pc:docMk/>
            <pc:sldMk cId="196464068" sldId="318"/>
            <ac:spMk id="18" creationId="{A3EF271F-E4CA-4B63-8E34-34463D716AD9}"/>
          </ac:spMkLst>
        </pc:spChg>
        <pc:spChg chg="add mod">
          <ac:chgData name="Lantz, Jonn" userId="S::jlantz5@volvocars.com::d007339d-590e-4d48-b54c-910dcdc779e0" providerId="AD" clId="Web-{7800BAA7-7F4A-4467-A33E-281B0C78F63E}" dt="2018-06-12T16:03:40.390" v="80" actId="14100"/>
          <ac:spMkLst>
            <pc:docMk/>
            <pc:sldMk cId="196464068" sldId="318"/>
            <ac:spMk id="24" creationId="{DC0A2823-9259-4244-A363-374ADBF3789D}"/>
          </ac:spMkLst>
        </pc:spChg>
        <pc:spChg chg="mod">
          <ac:chgData name="Lantz, Jonn" userId="S::jlantz5@volvocars.com::d007339d-590e-4d48-b54c-910dcdc779e0" providerId="AD" clId="Web-{7800BAA7-7F4A-4467-A33E-281B0C78F63E}" dt="2018-06-12T15:57:04.307" v="18" actId="1076"/>
          <ac:spMkLst>
            <pc:docMk/>
            <pc:sldMk cId="196464068" sldId="318"/>
            <ac:spMk id="1616" creationId="{00000000-0000-0000-0000-000000000000}"/>
          </ac:spMkLst>
        </pc:spChg>
        <pc:spChg chg="mod">
          <ac:chgData name="Lantz, Jonn" userId="S::jlantz5@volvocars.com::d007339d-590e-4d48-b54c-910dcdc779e0" providerId="AD" clId="Web-{7800BAA7-7F4A-4467-A33E-281B0C78F63E}" dt="2018-06-12T15:57:04.354" v="19" actId="1076"/>
          <ac:spMkLst>
            <pc:docMk/>
            <pc:sldMk cId="196464068" sldId="318"/>
            <ac:spMk id="1617" creationId="{00000000-0000-0000-0000-000000000000}"/>
          </ac:spMkLst>
        </pc:spChg>
        <pc:spChg chg="mod">
          <ac:chgData name="Lantz, Jonn" userId="S::jlantz5@volvocars.com::d007339d-590e-4d48-b54c-910dcdc779e0" providerId="AD" clId="Web-{7800BAA7-7F4A-4467-A33E-281B0C78F63E}" dt="2018-06-12T15:57:04.385" v="20" actId="1076"/>
          <ac:spMkLst>
            <pc:docMk/>
            <pc:sldMk cId="196464068" sldId="318"/>
            <ac:spMk id="1618" creationId="{00000000-0000-0000-0000-000000000000}"/>
          </ac:spMkLst>
        </pc:spChg>
        <pc:grpChg chg="add del">
          <ac:chgData name="Lantz, Jonn" userId="S::jlantz5@volvocars.com::d007339d-590e-4d48-b54c-910dcdc779e0" providerId="AD" clId="Web-{7800BAA7-7F4A-4467-A33E-281B0C78F63E}" dt="2018-06-12T15:57:42.589" v="23" actId="14100"/>
          <ac:grpSpMkLst>
            <pc:docMk/>
            <pc:sldMk cId="196464068" sldId="318"/>
            <ac:grpSpMk id="3" creationId="{B132558D-A440-4214-AD90-172B1EB3AC98}"/>
          </ac:grpSpMkLst>
        </pc:grpChg>
        <pc:picChg chg="mod">
          <ac:chgData name="Lantz, Jonn" userId="S::jlantz5@volvocars.com::d007339d-590e-4d48-b54c-910dcdc779e0" providerId="AD" clId="Web-{7800BAA7-7F4A-4467-A33E-281B0C78F63E}" dt="2018-06-12T15:57:04.276" v="17" actId="14100"/>
          <ac:picMkLst>
            <pc:docMk/>
            <pc:sldMk cId="196464068" sldId="318"/>
            <ac:picMk id="13" creationId="{00000000-0000-0000-0000-000000000000}"/>
          </ac:picMkLst>
        </pc:picChg>
        <pc:picChg chg="add mod">
          <ac:chgData name="Lantz, Jonn" userId="S::jlantz5@volvocars.com::d007339d-590e-4d48-b54c-910dcdc779e0" providerId="AD" clId="Web-{7800BAA7-7F4A-4467-A33E-281B0C78F63E}" dt="2018-06-12T16:00:20.639" v="63" actId="1076"/>
          <ac:picMkLst>
            <pc:docMk/>
            <pc:sldMk cId="196464068" sldId="318"/>
            <ac:picMk id="19" creationId="{0AB87263-76DE-4F1B-A3B7-0030634D8B5F}"/>
          </ac:picMkLst>
        </pc:picChg>
        <pc:picChg chg="add mod">
          <ac:chgData name="Lantz, Jonn" userId="S::jlantz5@volvocars.com::d007339d-590e-4d48-b54c-910dcdc779e0" providerId="AD" clId="Web-{7800BAA7-7F4A-4467-A33E-281B0C78F63E}" dt="2018-06-12T16:00:32.805" v="65" actId="1076"/>
          <ac:picMkLst>
            <pc:docMk/>
            <pc:sldMk cId="196464068" sldId="318"/>
            <ac:picMk id="20" creationId="{8AC64C8C-27B9-4E61-AFE4-4FC8C0AC1280}"/>
          </ac:picMkLst>
        </pc:picChg>
        <pc:picChg chg="add del mod">
          <ac:chgData name="Lantz, Jonn" userId="S::jlantz5@volvocars.com::d007339d-590e-4d48-b54c-910dcdc779e0" providerId="AD" clId="Web-{7800BAA7-7F4A-4467-A33E-281B0C78F63E}" dt="2018-06-12T16:02:13.854" v="68" actId="14100"/>
          <ac:picMkLst>
            <pc:docMk/>
            <pc:sldMk cId="196464068" sldId="318"/>
            <ac:picMk id="21" creationId="{C7F11860-8E00-406E-ABE6-BD05705C3A1A}"/>
          </ac:picMkLst>
        </pc:picChg>
        <pc:picChg chg="add mod">
          <ac:chgData name="Lantz, Jonn" userId="S::jlantz5@volvocars.com::d007339d-590e-4d48-b54c-910dcdc779e0" providerId="AD" clId="Web-{7800BAA7-7F4A-4467-A33E-281B0C78F63E}" dt="2018-06-12T16:03:34.639" v="74" actId="1076"/>
          <ac:picMkLst>
            <pc:docMk/>
            <pc:sldMk cId="196464068" sldId="318"/>
            <ac:picMk id="22" creationId="{DF5B7C16-5A71-4935-B036-23F12AFB5C4C}"/>
          </ac:picMkLst>
        </pc:picChg>
        <pc:picChg chg="add mod">
          <ac:chgData name="Lantz, Jonn" userId="S::jlantz5@volvocars.com::d007339d-590e-4d48-b54c-910dcdc779e0" providerId="AD" clId="Web-{7800BAA7-7F4A-4467-A33E-281B0C78F63E}" dt="2018-06-12T16:02:33.698" v="73" actId="1076"/>
          <ac:picMkLst>
            <pc:docMk/>
            <pc:sldMk cId="196464068" sldId="318"/>
            <ac:picMk id="23" creationId="{3E459584-450D-467A-8682-F83A9292E940}"/>
          </ac:picMkLst>
        </pc:picChg>
      </pc:sldChg>
      <pc:sldChg chg="addSp delSp modSp del addAnim">
        <pc:chgData name="Lantz, Jonn" userId="S::jlantz5@volvocars.com::d007339d-590e-4d48-b54c-910dcdc779e0" providerId="AD" clId="Web-{7800BAA7-7F4A-4467-A33E-281B0C78F63E}" dt="2018-06-12T15:57:09.245" v="21" actId="14100"/>
        <pc:sldMkLst>
          <pc:docMk/>
          <pc:sldMk cId="3146797115" sldId="337"/>
        </pc:sldMkLst>
        <pc:spChg chg="mod">
          <ac:chgData name="Lantz, Jonn" userId="S::jlantz5@volvocars.com::d007339d-590e-4d48-b54c-910dcdc779e0" providerId="AD" clId="Web-{7800BAA7-7F4A-4467-A33E-281B0C78F63E}" dt="2018-06-12T14:17:58.920" v="9" actId="20577"/>
          <ac:spMkLst>
            <pc:docMk/>
            <pc:sldMk cId="3146797115" sldId="337"/>
            <ac:spMk id="2" creationId="{7895C31A-7FE5-45FE-9ED7-934A918915A7}"/>
          </ac:spMkLst>
        </pc:spChg>
        <pc:spChg chg="del">
          <ac:chgData name="Lantz, Jonn" userId="S::jlantz5@volvocars.com::d007339d-590e-4d48-b54c-910dcdc779e0" providerId="AD" clId="Web-{7800BAA7-7F4A-4467-A33E-281B0C78F63E}" dt="2018-06-12T14:18:03.608" v="10" actId="14100"/>
          <ac:spMkLst>
            <pc:docMk/>
            <pc:sldMk cId="3146797115" sldId="337"/>
            <ac:spMk id="3" creationId="{DB8FD546-F62A-4177-928E-05C07EA4B50D}"/>
          </ac:spMkLst>
        </pc:spChg>
        <pc:spChg chg="add del mod">
          <ac:chgData name="Lantz, Jonn" userId="S::jlantz5@volvocars.com::d007339d-590e-4d48-b54c-910dcdc779e0" providerId="AD" clId="Web-{7800BAA7-7F4A-4467-A33E-281B0C78F63E}" dt="2018-06-12T14:18:09.280" v="14" actId="14100"/>
          <ac:spMkLst>
            <pc:docMk/>
            <pc:sldMk cId="3146797115" sldId="337"/>
            <ac:spMk id="8" creationId="{3F3EC2FB-5EB5-4605-AFB5-357B9AB882EE}"/>
          </ac:spMkLst>
        </pc:spChg>
        <pc:spChg chg="add mod">
          <ac:chgData name="Lantz, Jonn" userId="S::jlantz5@volvocars.com::d007339d-590e-4d48-b54c-910dcdc779e0" providerId="AD" clId="Web-{7800BAA7-7F4A-4467-A33E-281B0C78F63E}" dt="2018-06-12T14:19:10.111" v="16" actId="1076"/>
          <ac:spMkLst>
            <pc:docMk/>
            <pc:sldMk cId="3146797115" sldId="337"/>
            <ac:spMk id="10" creationId="{CFB746A2-969E-4FBC-9F2A-DD3A3CA4D984}"/>
          </ac:spMkLst>
        </pc:spChg>
      </pc:sldChg>
      <pc:sldChg chg="add del replId">
        <pc:chgData name="Lantz, Jonn" userId="S::jlantz5@volvocars.com::d007339d-590e-4d48-b54c-910dcdc779e0" providerId="AD" clId="Web-{7800BAA7-7F4A-4467-A33E-281B0C78F63E}" dt="2018-06-12T16:02:20.479" v="70" actId="14100"/>
        <pc:sldMkLst>
          <pc:docMk/>
          <pc:sldMk cId="1450892896" sldId="34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ntinya\Work\Research\Papers\IN%20PROGRESS%20---%20J.%20SQJO%20assessing%20code%20complexity\Complexity%20trigge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rather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Sheet2!$A$2:$A$17</c:f>
              <c:strCache>
                <c:ptCount val="16"/>
                <c:pt idx="0">
                  <c:v>Misleading comments</c:v>
                </c:pt>
                <c:pt idx="1">
                  <c:v>Incorrect indentations</c:v>
                </c:pt>
                <c:pt idx="2">
                  <c:v>Too long LOC</c:v>
                </c:pt>
                <c:pt idx="3">
                  <c:v>Missing comments</c:v>
                </c:pt>
                <c:pt idx="4">
                  <c:v>Deep nesting</c:v>
                </c:pt>
                <c:pt idx="5">
                  <c:v>Deep inheritance</c:v>
                </c:pt>
                <c:pt idx="6">
                  <c:v>Many preprocessors</c:v>
                </c:pt>
                <c:pt idx="7">
                  <c:v>Many threads</c:v>
                </c:pt>
                <c:pt idx="8">
                  <c:v>Many global variables</c:v>
                </c:pt>
                <c:pt idx="9">
                  <c:v>Many abstract definitions</c:v>
                </c:pt>
                <c:pt idx="10">
                  <c:v>Many pointers</c:v>
                </c:pt>
                <c:pt idx="11">
                  <c:v>Many non-nested branching</c:v>
                </c:pt>
                <c:pt idx="12">
                  <c:v>Many non-nested looping</c:v>
                </c:pt>
                <c:pt idx="13">
                  <c:v>Many method calls</c:v>
                </c:pt>
                <c:pt idx="14">
                  <c:v>Many local variables</c:v>
                </c:pt>
                <c:pt idx="15">
                  <c:v>Many operators</c:v>
                </c:pt>
              </c:strCache>
            </c:strRef>
          </c:cat>
          <c:val>
            <c:numRef>
              <c:f>Sheet2!$B$2:$B$17</c:f>
              <c:numCache>
                <c:formatCode>General</c:formatCode>
                <c:ptCount val="16"/>
                <c:pt idx="0">
                  <c:v>89</c:v>
                </c:pt>
                <c:pt idx="1">
                  <c:v>77</c:v>
                </c:pt>
                <c:pt idx="2">
                  <c:v>97</c:v>
                </c:pt>
                <c:pt idx="3">
                  <c:v>70</c:v>
                </c:pt>
                <c:pt idx="4">
                  <c:v>92</c:v>
                </c:pt>
                <c:pt idx="5">
                  <c:v>85</c:v>
                </c:pt>
                <c:pt idx="6">
                  <c:v>82</c:v>
                </c:pt>
                <c:pt idx="7">
                  <c:v>90</c:v>
                </c:pt>
                <c:pt idx="8">
                  <c:v>73</c:v>
                </c:pt>
                <c:pt idx="9">
                  <c:v>66</c:v>
                </c:pt>
                <c:pt idx="10">
                  <c:v>82</c:v>
                </c:pt>
                <c:pt idx="11">
                  <c:v>42</c:v>
                </c:pt>
                <c:pt idx="12">
                  <c:v>36</c:v>
                </c:pt>
                <c:pt idx="13">
                  <c:v>36</c:v>
                </c:pt>
                <c:pt idx="14">
                  <c:v>37</c:v>
                </c:pt>
                <c:pt idx="15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79-4E0F-8907-EEC14F4E22AA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quite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Sheet2!$A$2:$A$17</c:f>
              <c:strCache>
                <c:ptCount val="16"/>
                <c:pt idx="0">
                  <c:v>Misleading comments</c:v>
                </c:pt>
                <c:pt idx="1">
                  <c:v>Incorrect indentations</c:v>
                </c:pt>
                <c:pt idx="2">
                  <c:v>Too long LOC</c:v>
                </c:pt>
                <c:pt idx="3">
                  <c:v>Missing comments</c:v>
                </c:pt>
                <c:pt idx="4">
                  <c:v>Deep nesting</c:v>
                </c:pt>
                <c:pt idx="5">
                  <c:v>Deep inheritance</c:v>
                </c:pt>
                <c:pt idx="6">
                  <c:v>Many preprocessors</c:v>
                </c:pt>
                <c:pt idx="7">
                  <c:v>Many threads</c:v>
                </c:pt>
                <c:pt idx="8">
                  <c:v>Many global variables</c:v>
                </c:pt>
                <c:pt idx="9">
                  <c:v>Many abstract definitions</c:v>
                </c:pt>
                <c:pt idx="10">
                  <c:v>Many pointers</c:v>
                </c:pt>
                <c:pt idx="11">
                  <c:v>Many non-nested branching</c:v>
                </c:pt>
                <c:pt idx="12">
                  <c:v>Many non-nested looping</c:v>
                </c:pt>
                <c:pt idx="13">
                  <c:v>Many method calls</c:v>
                </c:pt>
                <c:pt idx="14">
                  <c:v>Many local variables</c:v>
                </c:pt>
                <c:pt idx="15">
                  <c:v>Many operators</c:v>
                </c:pt>
              </c:strCache>
            </c:strRef>
          </c:cat>
          <c:val>
            <c:numRef>
              <c:f>Sheet2!$C$2:$C$17</c:f>
              <c:numCache>
                <c:formatCode>General</c:formatCode>
                <c:ptCount val="16"/>
                <c:pt idx="0">
                  <c:v>88</c:v>
                </c:pt>
                <c:pt idx="1">
                  <c:v>93</c:v>
                </c:pt>
                <c:pt idx="2">
                  <c:v>59</c:v>
                </c:pt>
                <c:pt idx="3">
                  <c:v>48</c:v>
                </c:pt>
                <c:pt idx="4">
                  <c:v>108</c:v>
                </c:pt>
                <c:pt idx="5">
                  <c:v>94</c:v>
                </c:pt>
                <c:pt idx="6">
                  <c:v>77</c:v>
                </c:pt>
                <c:pt idx="7">
                  <c:v>96</c:v>
                </c:pt>
                <c:pt idx="8">
                  <c:v>96</c:v>
                </c:pt>
                <c:pt idx="9">
                  <c:v>44</c:v>
                </c:pt>
                <c:pt idx="10">
                  <c:v>69</c:v>
                </c:pt>
                <c:pt idx="11">
                  <c:v>32</c:v>
                </c:pt>
                <c:pt idx="12">
                  <c:v>20</c:v>
                </c:pt>
                <c:pt idx="13">
                  <c:v>25</c:v>
                </c:pt>
                <c:pt idx="14">
                  <c:v>21</c:v>
                </c:pt>
                <c:pt idx="1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79-4E0F-8907-EEC14F4E22AA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very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Sheet2!$A$2:$A$17</c:f>
              <c:strCache>
                <c:ptCount val="16"/>
                <c:pt idx="0">
                  <c:v>Misleading comments</c:v>
                </c:pt>
                <c:pt idx="1">
                  <c:v>Incorrect indentations</c:v>
                </c:pt>
                <c:pt idx="2">
                  <c:v>Too long LOC</c:v>
                </c:pt>
                <c:pt idx="3">
                  <c:v>Missing comments</c:v>
                </c:pt>
                <c:pt idx="4">
                  <c:v>Deep nesting</c:v>
                </c:pt>
                <c:pt idx="5">
                  <c:v>Deep inheritance</c:v>
                </c:pt>
                <c:pt idx="6">
                  <c:v>Many preprocessors</c:v>
                </c:pt>
                <c:pt idx="7">
                  <c:v>Many threads</c:v>
                </c:pt>
                <c:pt idx="8">
                  <c:v>Many global variables</c:v>
                </c:pt>
                <c:pt idx="9">
                  <c:v>Many abstract definitions</c:v>
                </c:pt>
                <c:pt idx="10">
                  <c:v>Many pointers</c:v>
                </c:pt>
                <c:pt idx="11">
                  <c:v>Many non-nested branching</c:v>
                </c:pt>
                <c:pt idx="12">
                  <c:v>Many non-nested looping</c:v>
                </c:pt>
                <c:pt idx="13">
                  <c:v>Many method calls</c:v>
                </c:pt>
                <c:pt idx="14">
                  <c:v>Many local variables</c:v>
                </c:pt>
                <c:pt idx="15">
                  <c:v>Many operators</c:v>
                </c:pt>
              </c:strCache>
            </c:strRef>
          </c:cat>
          <c:val>
            <c:numRef>
              <c:f>Sheet2!$D$2:$D$17</c:f>
              <c:numCache>
                <c:formatCode>General</c:formatCode>
                <c:ptCount val="16"/>
                <c:pt idx="0">
                  <c:v>137</c:v>
                </c:pt>
                <c:pt idx="1">
                  <c:v>107</c:v>
                </c:pt>
                <c:pt idx="2">
                  <c:v>26</c:v>
                </c:pt>
                <c:pt idx="3">
                  <c:v>38</c:v>
                </c:pt>
                <c:pt idx="4">
                  <c:v>67</c:v>
                </c:pt>
                <c:pt idx="5">
                  <c:v>57</c:v>
                </c:pt>
                <c:pt idx="6">
                  <c:v>53</c:v>
                </c:pt>
                <c:pt idx="7">
                  <c:v>89</c:v>
                </c:pt>
                <c:pt idx="8">
                  <c:v>86</c:v>
                </c:pt>
                <c:pt idx="9">
                  <c:v>23</c:v>
                </c:pt>
                <c:pt idx="10">
                  <c:v>34</c:v>
                </c:pt>
                <c:pt idx="11">
                  <c:v>14</c:v>
                </c:pt>
                <c:pt idx="12">
                  <c:v>14</c:v>
                </c:pt>
                <c:pt idx="13">
                  <c:v>5</c:v>
                </c:pt>
                <c:pt idx="14">
                  <c:v>9</c:v>
                </c:pt>
                <c:pt idx="1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79-4E0F-8907-EEC14F4E22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overlap val="100"/>
        <c:axId val="466342328"/>
        <c:axId val="465191488"/>
      </c:barChart>
      <c:catAx>
        <c:axId val="466342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191488"/>
        <c:crosses val="autoZero"/>
        <c:auto val="1"/>
        <c:lblAlgn val="ctr"/>
        <c:lblOffset val="100"/>
        <c:noMultiLvlLbl val="0"/>
      </c:catAx>
      <c:valAx>
        <c:axId val="465191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6342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4497"/>
          </a:xfrm>
          <a:prstGeom prst="rect">
            <a:avLst/>
          </a:prstGeom>
        </p:spPr>
        <p:txBody>
          <a:bodyPr vert="horz" lIns="90343" tIns="45171" rIns="90343" bIns="45171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4497"/>
          </a:xfrm>
          <a:prstGeom prst="rect">
            <a:avLst/>
          </a:prstGeom>
        </p:spPr>
        <p:txBody>
          <a:bodyPr vert="horz" lIns="90343" tIns="45171" rIns="90343" bIns="45171" rtlCol="0"/>
          <a:lstStyle>
            <a:lvl1pPr algn="r">
              <a:defRPr sz="1200"/>
            </a:lvl1pPr>
          </a:lstStyle>
          <a:p>
            <a:fld id="{A1A942C2-2B0E-4348-A779-75C6EC8BB84D}" type="datetimeFigureOut">
              <a:rPr lang="sv-SE" smtClean="0"/>
              <a:t>2021-03-01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43" tIns="45171" rIns="90343" bIns="45171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3577" y="4748114"/>
            <a:ext cx="5388610" cy="3885106"/>
          </a:xfrm>
          <a:prstGeom prst="rect">
            <a:avLst/>
          </a:prstGeom>
        </p:spPr>
        <p:txBody>
          <a:bodyPr vert="horz" lIns="90343" tIns="45171" rIns="90343" bIns="45171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371817"/>
            <a:ext cx="2918831" cy="494497"/>
          </a:xfrm>
          <a:prstGeom prst="rect">
            <a:avLst/>
          </a:prstGeom>
        </p:spPr>
        <p:txBody>
          <a:bodyPr vert="horz" lIns="90343" tIns="45171" rIns="90343" bIns="45171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15373" y="9371817"/>
            <a:ext cx="2918831" cy="494497"/>
          </a:xfrm>
          <a:prstGeom prst="rect">
            <a:avLst/>
          </a:prstGeom>
        </p:spPr>
        <p:txBody>
          <a:bodyPr vert="horz" lIns="90343" tIns="45171" rIns="90343" bIns="45171" rtlCol="0" anchor="b"/>
          <a:lstStyle>
            <a:lvl1pPr algn="r">
              <a:defRPr sz="1200"/>
            </a:lvl1pPr>
          </a:lstStyle>
          <a:p>
            <a:fld id="{7692B0D0-35E0-4DC8-B4A6-118214BEA3B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962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2175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7712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48055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4196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6939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1033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3612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472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5560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483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878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4633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7506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9131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Source: Martin </a:t>
            </a:r>
            <a:r>
              <a:rPr lang="sv-SE" dirty="0" err="1"/>
              <a:t>Nilsson’s</a:t>
            </a:r>
            <a:r>
              <a:rPr lang="sv-SE" dirty="0"/>
              <a:t> </a:t>
            </a:r>
            <a:r>
              <a:rPr lang="sv-SE" dirty="0" err="1"/>
              <a:t>slide</a:t>
            </a:r>
            <a:r>
              <a:rPr lang="sv-SE" dirty="0"/>
              <a:t> on SW </a:t>
            </a:r>
            <a:r>
              <a:rPr lang="sv-SE" dirty="0" err="1"/>
              <a:t>size</a:t>
            </a:r>
            <a:r>
              <a:rPr lang="sv-SE" dirty="0"/>
              <a:t> </a:t>
            </a:r>
            <a:r>
              <a:rPr lang="sv-SE" dirty="0" err="1"/>
              <a:t>increase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815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2467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4897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75629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1985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638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2B0D0-35E0-4DC8-B4A6-118214BEA3B7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2089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0160000" cy="5715000"/>
          </a:xfrm>
        </p:spPr>
        <p:txBody>
          <a:bodyPr tIns="108000" rIns="2268000" anchor="ctr"/>
          <a:lstStyle>
            <a:lvl1pPr marL="0" indent="0" algn="r">
              <a:buNone/>
              <a:defRPr i="1" baseline="0">
                <a:latin typeface="+mn-lt"/>
              </a:defRPr>
            </a:lvl1pPr>
          </a:lstStyle>
          <a:p>
            <a:r>
              <a:rPr lang="en-GB" noProof="0"/>
              <a:t>&lt;&lt; Click icon to insert </a:t>
            </a:r>
            <a:br>
              <a:rPr lang="en-GB" noProof="0"/>
            </a:br>
            <a:r>
              <a:rPr lang="en-GB" noProof="0"/>
              <a:t>background picture </a:t>
            </a:r>
          </a:p>
        </p:txBody>
      </p:sp>
      <p:sp>
        <p:nvSpPr>
          <p:cNvPr id="8" name="Rubrik 1"/>
          <p:cNvSpPr>
            <a:spLocks noGrp="1"/>
          </p:cNvSpPr>
          <p:nvPr>
            <p:ph type="title" hasCustomPrompt="1"/>
          </p:nvPr>
        </p:nvSpPr>
        <p:spPr>
          <a:xfrm>
            <a:off x="504000" y="1331318"/>
            <a:ext cx="4266743" cy="2920425"/>
          </a:xfrm>
          <a:prstGeom prst="rect">
            <a:avLst/>
          </a:prstGeom>
        </p:spPr>
        <p:txBody>
          <a:bodyPr wrap="square"/>
          <a:lstStyle>
            <a:lvl1pPr>
              <a:defRPr sz="5670" baseline="0"/>
            </a:lvl1pPr>
          </a:lstStyle>
          <a:p>
            <a:r>
              <a:rPr lang="en-GB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3056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title" hasCustomPrompt="1"/>
          </p:nvPr>
        </p:nvSpPr>
        <p:spPr>
          <a:xfrm>
            <a:off x="504000" y="1331318"/>
            <a:ext cx="4266743" cy="2920425"/>
          </a:xfrm>
          <a:prstGeom prst="rect">
            <a:avLst/>
          </a:prstGeom>
        </p:spPr>
        <p:txBody>
          <a:bodyPr wrap="square"/>
          <a:lstStyle>
            <a:lvl1pPr>
              <a:defRPr sz="5670"/>
            </a:lvl1pPr>
          </a:lstStyle>
          <a:p>
            <a:r>
              <a:rPr lang="en-GB" noProof="0"/>
              <a:t>Presentation Title</a:t>
            </a:r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00" y="360000"/>
            <a:ext cx="720000" cy="720000"/>
          </a:xfrm>
          <a:prstGeom prst="rect">
            <a:avLst/>
          </a:prstGeom>
        </p:spPr>
      </p:pic>
      <p:cxnSp>
        <p:nvCxnSpPr>
          <p:cNvPr id="5" name="Rak 4"/>
          <p:cNvCxnSpPr/>
          <p:nvPr userDrawn="1"/>
        </p:nvCxnSpPr>
        <p:spPr>
          <a:xfrm>
            <a:off x="504000" y="5289160"/>
            <a:ext cx="913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04000" y="5359857"/>
            <a:ext cx="684187" cy="136078"/>
          </a:xfrm>
        </p:spPr>
        <p:txBody>
          <a:bodyPr/>
          <a:lstStyle/>
          <a:p>
            <a:fld id="{51C5B333-430D-4323-85F9-D5A36A6B92FB}" type="datetime1">
              <a:rPr lang="en-US" smtClean="0"/>
              <a:t>3/1/2021</a:t>
            </a:fld>
            <a:endParaRPr lang="sv-SE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211" y="5359857"/>
            <a:ext cx="5400000" cy="136078"/>
          </a:xfrm>
        </p:spPr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7200" y="5359857"/>
            <a:ext cx="1440000" cy="136078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906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639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7"/>
          <p:cNvSpPr>
            <a:spLocks noGrp="1"/>
          </p:cNvSpPr>
          <p:nvPr>
            <p:ph type="pic" sz="quarter" idx="13" hasCustomPrompt="1"/>
          </p:nvPr>
        </p:nvSpPr>
        <p:spPr>
          <a:xfrm>
            <a:off x="504000" y="1469635"/>
            <a:ext cx="9133200" cy="3676808"/>
          </a:xfrm>
        </p:spPr>
        <p:txBody>
          <a:bodyPr/>
          <a:lstStyle>
            <a:lvl1pPr marL="0" indent="0">
              <a:buNone/>
              <a:defRPr i="1"/>
            </a:lvl1pPr>
          </a:lstStyle>
          <a:p>
            <a:r>
              <a:rPr lang="en-US"/>
              <a:t>Click icon below to add picture</a:t>
            </a:r>
            <a:endParaRPr lang="sv-SE"/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3999" y="474349"/>
            <a:ext cx="8053200" cy="648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defRPr/>
            </a:lvl1pPr>
          </a:lstStyle>
          <a:p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title</a:t>
            </a:r>
            <a:r>
              <a:rPr lang="sv-SE"/>
              <a:t>, </a:t>
            </a:r>
            <a:r>
              <a:rPr lang="sv-SE" err="1"/>
              <a:t>one</a:t>
            </a:r>
            <a:r>
              <a:rPr lang="sv-SE"/>
              <a:t> </a:t>
            </a:r>
            <a:r>
              <a:rPr lang="sv-SE" err="1"/>
              <a:t>row</a:t>
            </a:r>
            <a:endParaRPr lang="en-US"/>
          </a:p>
        </p:txBody>
      </p:sp>
      <p:pic>
        <p:nvPicPr>
          <p:cNvPr id="10" name="Bildobjekt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00" y="360000"/>
            <a:ext cx="720000" cy="720000"/>
          </a:xfrm>
          <a:prstGeom prst="rect">
            <a:avLst/>
          </a:prstGeom>
        </p:spPr>
      </p:pic>
      <p:cxnSp>
        <p:nvCxnSpPr>
          <p:cNvPr id="12" name="Rak 11"/>
          <p:cNvCxnSpPr/>
          <p:nvPr userDrawn="1"/>
        </p:nvCxnSpPr>
        <p:spPr>
          <a:xfrm>
            <a:off x="504000" y="1306061"/>
            <a:ext cx="913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15"/>
          <p:cNvCxnSpPr/>
          <p:nvPr userDrawn="1"/>
        </p:nvCxnSpPr>
        <p:spPr>
          <a:xfrm>
            <a:off x="504000" y="5289160"/>
            <a:ext cx="913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4"/>
          <p:cNvSpPr>
            <a:spLocks noGrp="1"/>
          </p:cNvSpPr>
          <p:nvPr>
            <p:ph type="dt" sz="half" idx="10"/>
          </p:nvPr>
        </p:nvSpPr>
        <p:spPr>
          <a:xfrm>
            <a:off x="504000" y="5359857"/>
            <a:ext cx="684187" cy="136078"/>
          </a:xfrm>
        </p:spPr>
        <p:txBody>
          <a:bodyPr/>
          <a:lstStyle/>
          <a:p>
            <a:fld id="{9C2294C4-E3F6-4CE2-9208-898BA0097289}" type="datetime1">
              <a:rPr lang="en-US" smtClean="0"/>
              <a:t>3/1/2021</a:t>
            </a:fld>
            <a:endParaRPr lang="sv-SE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7200" y="5359857"/>
            <a:ext cx="1440000" cy="136078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906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211" y="5359857"/>
            <a:ext cx="5400000" cy="136078"/>
          </a:xfrm>
        </p:spPr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909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000" y="1469639"/>
            <a:ext cx="9133200" cy="3456000"/>
          </a:xfrm>
        </p:spPr>
        <p:txBody>
          <a:bodyPr/>
          <a:lstStyle>
            <a:lvl1pPr>
              <a:defRPr i="0" baseline="0"/>
            </a:lvl1pPr>
          </a:lstStyle>
          <a:p>
            <a:pPr lvl="0"/>
            <a:r>
              <a:rPr lang="en-US"/>
              <a:t>Click corresponding icon to insert media or click here to add bullet list or to insert previously copied objects or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4000" y="474349"/>
            <a:ext cx="8053200" cy="648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defRPr/>
            </a:lvl1pPr>
          </a:lstStyle>
          <a:p>
            <a:r>
              <a:rPr lang="en-GB" noProof="0"/>
              <a:t>add title, one row</a:t>
            </a:r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00" y="360000"/>
            <a:ext cx="720000" cy="720000"/>
          </a:xfrm>
          <a:prstGeom prst="rect">
            <a:avLst/>
          </a:prstGeom>
        </p:spPr>
      </p:pic>
      <p:cxnSp>
        <p:nvCxnSpPr>
          <p:cNvPr id="12" name="Rak 11"/>
          <p:cNvCxnSpPr/>
          <p:nvPr userDrawn="1"/>
        </p:nvCxnSpPr>
        <p:spPr>
          <a:xfrm>
            <a:off x="504000" y="1306061"/>
            <a:ext cx="913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16"/>
          <p:cNvCxnSpPr/>
          <p:nvPr userDrawn="1"/>
        </p:nvCxnSpPr>
        <p:spPr>
          <a:xfrm>
            <a:off x="504000" y="5289160"/>
            <a:ext cx="913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4"/>
          <p:cNvSpPr>
            <a:spLocks noGrp="1"/>
          </p:cNvSpPr>
          <p:nvPr>
            <p:ph type="dt" sz="half" idx="10"/>
          </p:nvPr>
        </p:nvSpPr>
        <p:spPr>
          <a:xfrm>
            <a:off x="504000" y="5359857"/>
            <a:ext cx="684187" cy="136078"/>
          </a:xfrm>
        </p:spPr>
        <p:txBody>
          <a:bodyPr/>
          <a:lstStyle/>
          <a:p>
            <a:fld id="{8E50D442-176A-416D-8958-85DB96D2C4E3}" type="datetime1">
              <a:rPr lang="en-US" smtClean="0"/>
              <a:t>3/1/2021</a:t>
            </a:fld>
            <a:endParaRPr lang="sv-SE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7200" y="5359857"/>
            <a:ext cx="1440000" cy="136078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906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211" y="5359857"/>
            <a:ext cx="5400000" cy="136078"/>
          </a:xfrm>
        </p:spPr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197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rts txt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04000" y="1468438"/>
            <a:ext cx="4500000" cy="3528000"/>
          </a:xfrm>
        </p:spPr>
        <p:txBody>
          <a:bodyPr/>
          <a:lstStyle>
            <a:lvl1pPr>
              <a:defRPr i="0"/>
            </a:lvl1pPr>
          </a:lstStyle>
          <a:p>
            <a:pPr lvl="0"/>
            <a:r>
              <a:rPr lang="en-US"/>
              <a:t>Click here to add bullet list or click corresponding icon to insert media or click to insert previously copied objects or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sz="quarter" idx="12" hasCustomPrompt="1"/>
          </p:nvPr>
        </p:nvSpPr>
        <p:spPr>
          <a:xfrm>
            <a:off x="5148000" y="1474513"/>
            <a:ext cx="4500000" cy="3529012"/>
          </a:xfrm>
        </p:spPr>
        <p:txBody>
          <a:bodyPr/>
          <a:lstStyle>
            <a:lvl1pPr marL="0" marR="0" indent="0" algn="l" defTabSz="691323" rtl="0" eaLnBrk="1" fontAlgn="auto" latinLnBrk="0" hangingPunct="1">
              <a:lnSpc>
                <a:spcPct val="9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1" baseline="0"/>
            </a:lvl1pPr>
          </a:lstStyle>
          <a:p>
            <a:pPr marL="0" marR="0" lvl="0" indent="0" algn="l" defTabSz="691323" rtl="0" eaLnBrk="1" fontAlgn="auto" latinLnBrk="0" hangingPunct="1">
              <a:lnSpc>
                <a:spcPct val="9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corresponding icon to insert media or click here to insert previously copied objects.</a:t>
            </a:r>
          </a:p>
          <a:p>
            <a:pPr lvl="0"/>
            <a:endParaRPr lang="en-GB" noProof="0"/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4000" y="474349"/>
            <a:ext cx="8053200" cy="648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defRPr baseline="0"/>
            </a:lvl1pPr>
          </a:lstStyle>
          <a:p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Title</a:t>
            </a:r>
            <a:r>
              <a:rPr lang="sv-SE"/>
              <a:t>, </a:t>
            </a:r>
            <a:r>
              <a:rPr lang="sv-SE" err="1"/>
              <a:t>slide</a:t>
            </a:r>
            <a:r>
              <a:rPr lang="sv-SE"/>
              <a:t> </a:t>
            </a:r>
            <a:r>
              <a:rPr lang="sv-SE" err="1"/>
              <a:t>with</a:t>
            </a:r>
            <a:r>
              <a:rPr lang="sv-SE"/>
              <a:t> text + media</a:t>
            </a:r>
            <a:endParaRPr lang="en-US"/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00" y="360000"/>
            <a:ext cx="720000" cy="720000"/>
          </a:xfrm>
          <a:prstGeom prst="rect">
            <a:avLst/>
          </a:prstGeom>
        </p:spPr>
      </p:pic>
      <p:cxnSp>
        <p:nvCxnSpPr>
          <p:cNvPr id="14" name="Rak 13"/>
          <p:cNvCxnSpPr/>
          <p:nvPr userDrawn="1"/>
        </p:nvCxnSpPr>
        <p:spPr>
          <a:xfrm>
            <a:off x="504000" y="1306061"/>
            <a:ext cx="913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19"/>
          <p:cNvCxnSpPr/>
          <p:nvPr userDrawn="1"/>
        </p:nvCxnSpPr>
        <p:spPr>
          <a:xfrm>
            <a:off x="504000" y="5289160"/>
            <a:ext cx="9109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4"/>
          <p:cNvSpPr>
            <a:spLocks noGrp="1"/>
          </p:cNvSpPr>
          <p:nvPr>
            <p:ph type="dt" sz="half" idx="10"/>
          </p:nvPr>
        </p:nvSpPr>
        <p:spPr>
          <a:xfrm>
            <a:off x="504000" y="5359857"/>
            <a:ext cx="684187" cy="136078"/>
          </a:xfrm>
        </p:spPr>
        <p:txBody>
          <a:bodyPr/>
          <a:lstStyle/>
          <a:p>
            <a:fld id="{3ADB99CB-DE4B-47A4-9B6A-C26ABE6BF33F}" type="datetime1">
              <a:rPr lang="en-US" smtClean="0"/>
              <a:t>3/1/2021</a:t>
            </a:fld>
            <a:endParaRPr lang="sv-SE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7200" y="5359857"/>
            <a:ext cx="1440000" cy="136078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906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2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211" y="5359857"/>
            <a:ext cx="5400000" cy="136078"/>
          </a:xfrm>
        </p:spPr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5957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04000" y="1468800"/>
            <a:ext cx="4356000" cy="3456000"/>
          </a:xfrm>
        </p:spPr>
        <p:txBody>
          <a:bodyPr/>
          <a:lstStyle>
            <a:lvl1pPr marL="342900" marR="0" indent="-342900" algn="l" defTabSz="691323" rtl="0" eaLnBrk="1" fontAlgn="auto" latinLnBrk="0" hangingPunct="1">
              <a:lnSpc>
                <a:spcPct val="9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i="0"/>
            </a:lvl1pPr>
            <a:lvl2pPr marL="631411" indent="-285750">
              <a:buFont typeface="Arial" panose="020B0604020202020204" pitchFamily="34" charset="0"/>
              <a:buChar char="•"/>
              <a:defRPr/>
            </a:lvl2pPr>
            <a:lvl3pPr marL="977073" indent="-285750">
              <a:buFont typeface="Arial" panose="020B0604020202020204" pitchFamily="34" charset="0"/>
              <a:buChar char="•"/>
              <a:defRPr/>
            </a:lvl3pPr>
            <a:lvl4pPr marL="1208434" indent="-171450">
              <a:buFont typeface="Arial" panose="020B0604020202020204" pitchFamily="34" charset="0"/>
              <a:buChar char="•"/>
              <a:defRPr/>
            </a:lvl4pPr>
            <a:lvl5pPr marL="1554095" indent="-171450">
              <a:buFont typeface="Arial" panose="020B0604020202020204" pitchFamily="34" charset="0"/>
              <a:buChar char="•"/>
              <a:defRPr/>
            </a:lvl5pPr>
          </a:lstStyle>
          <a:p>
            <a:pPr marL="172830" marR="0" lvl="0" indent="-172830" algn="l" defTabSz="691323" rtl="0" eaLnBrk="1" fontAlgn="auto" latinLnBrk="0" hangingPunct="1">
              <a:lnSpc>
                <a:spcPct val="90000"/>
              </a:lnSpc>
              <a:spcBef>
                <a:spcPts val="755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here to add bullet list or to insert previously copied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504000" y="5359857"/>
            <a:ext cx="684187" cy="136078"/>
          </a:xfrm>
        </p:spPr>
        <p:txBody>
          <a:bodyPr/>
          <a:lstStyle/>
          <a:p>
            <a:fld id="{BB12A333-DB99-4C2C-8B7E-1CB1837152E0}" type="datetime1">
              <a:rPr lang="en-US" smtClean="0"/>
              <a:t>3/1/2021</a:t>
            </a:fld>
            <a:endParaRPr lang="sv-SE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7200" y="5359857"/>
            <a:ext cx="1440000" cy="136078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906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/>
              <a:pPr/>
              <a:t>‹#›</a:t>
            </a:fld>
            <a:endParaRPr lang="sv-SE"/>
          </a:p>
        </p:txBody>
      </p:sp>
      <p:cxnSp>
        <p:nvCxnSpPr>
          <p:cNvPr id="17" name="Rak 16"/>
          <p:cNvCxnSpPr/>
          <p:nvPr userDrawn="1"/>
        </p:nvCxnSpPr>
        <p:spPr>
          <a:xfrm>
            <a:off x="504000" y="1306061"/>
            <a:ext cx="913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17"/>
          <p:cNvCxnSpPr/>
          <p:nvPr userDrawn="1"/>
        </p:nvCxnSpPr>
        <p:spPr>
          <a:xfrm>
            <a:off x="504000" y="5289160"/>
            <a:ext cx="913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Bildobjekt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00" y="360000"/>
            <a:ext cx="720000" cy="720000"/>
          </a:xfrm>
          <a:prstGeom prst="rect">
            <a:avLst/>
          </a:prstGeom>
        </p:spPr>
      </p:pic>
      <p:sp>
        <p:nvSpPr>
          <p:cNvPr id="3" name="Platshållare för text 2"/>
          <p:cNvSpPr>
            <a:spLocks noGrp="1"/>
          </p:cNvSpPr>
          <p:nvPr>
            <p:ph type="body" sz="quarter" idx="12" hasCustomPrompt="1"/>
          </p:nvPr>
        </p:nvSpPr>
        <p:spPr>
          <a:xfrm>
            <a:off x="5003799" y="1468800"/>
            <a:ext cx="4356000" cy="345600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31411" indent="-285750">
              <a:buFont typeface="Arial" panose="020B0604020202020204" pitchFamily="34" charset="0"/>
              <a:buChar char="•"/>
              <a:defRPr/>
            </a:lvl2pPr>
            <a:lvl3pPr marL="977073" indent="-285750">
              <a:buFont typeface="Arial" panose="020B0604020202020204" pitchFamily="34" charset="0"/>
              <a:buChar char="•"/>
              <a:defRPr/>
            </a:lvl3pPr>
            <a:lvl4pPr marL="1208434" indent="-171450">
              <a:buFont typeface="Arial" panose="020B0604020202020204" pitchFamily="34" charset="0"/>
              <a:buChar char="•"/>
              <a:defRPr/>
            </a:lvl4pPr>
            <a:lvl5pPr marL="1554095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here to add bullet list or to insert previously copied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4000" y="474349"/>
            <a:ext cx="8053200" cy="648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defRPr baseline="0"/>
            </a:lvl1pPr>
          </a:lstStyle>
          <a:p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Title</a:t>
            </a:r>
            <a:r>
              <a:rPr lang="sv-SE"/>
              <a:t>, </a:t>
            </a:r>
            <a:r>
              <a:rPr lang="sv-SE" err="1"/>
              <a:t>slide</a:t>
            </a:r>
            <a:r>
              <a:rPr lang="sv-SE"/>
              <a:t> </a:t>
            </a:r>
            <a:r>
              <a:rPr lang="sv-SE" err="1"/>
              <a:t>with</a:t>
            </a:r>
            <a:r>
              <a:rPr lang="sv-SE"/>
              <a:t> </a:t>
            </a:r>
            <a:r>
              <a:rPr lang="sv-SE" err="1"/>
              <a:t>two</a:t>
            </a:r>
            <a:r>
              <a:rPr lang="sv-SE"/>
              <a:t> parts </a:t>
            </a:r>
            <a:r>
              <a:rPr lang="sv-SE" err="1"/>
              <a:t>of</a:t>
            </a:r>
            <a:r>
              <a:rPr lang="sv-SE"/>
              <a:t> text</a:t>
            </a:r>
            <a:endParaRPr lang="en-US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211" y="5359857"/>
            <a:ext cx="5400000" cy="136078"/>
          </a:xfrm>
        </p:spPr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72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965C-FE02-4712-997B-F3A53C3BED22}" type="datetime1">
              <a:rPr lang="en-US" smtClean="0"/>
              <a:t>3/1/2021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809A-D29A-4311-BC60-B78D6F54354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Bildobjekt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00" y="360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504000" y="1469640"/>
            <a:ext cx="9432000" cy="34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your</a:t>
            </a:r>
            <a:r>
              <a:rPr lang="sv-SE"/>
              <a:t> </a:t>
            </a:r>
            <a:r>
              <a:rPr lang="sv-SE" err="1"/>
              <a:t>bulletlist</a:t>
            </a:r>
            <a:endParaRPr lang="sv-SE"/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04000" y="5359857"/>
            <a:ext cx="684187" cy="136078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>
              <a:defRPr sz="68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4BD259B6-80E7-448A-A1E3-AED7D5A8A661}" type="datetime1">
              <a:rPr lang="en-US" smtClean="0"/>
              <a:t>3/1/2021</a:t>
            </a:fld>
            <a:endParaRPr lang="sv-SE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3583" y="5359857"/>
            <a:ext cx="3924101" cy="13607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80" cap="all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7318" y="5359857"/>
            <a:ext cx="1440000" cy="136078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906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78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5" r:id="rId2"/>
    <p:sldLayoutId id="2147483672" r:id="rId3"/>
    <p:sldLayoutId id="2147483671" r:id="rId4"/>
    <p:sldLayoutId id="2147483674" r:id="rId5"/>
    <p:sldLayoutId id="2147483673" r:id="rId6"/>
    <p:sldLayoutId id="2147483676" r:id="rId7"/>
  </p:sldLayoutIdLst>
  <p:hf hdr="0"/>
  <p:txStyles>
    <p:titleStyle>
      <a:lvl1pPr algn="l" defTabSz="691323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2830" indent="-172830" algn="l" defTabSz="691323" rtl="0" eaLnBrk="1" latinLnBrk="0" hangingPunct="1">
        <a:lnSpc>
          <a:spcPct val="90000"/>
        </a:lnSpc>
        <a:spcBef>
          <a:spcPts val="75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8491" indent="-172830" algn="l" defTabSz="69132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4153" indent="-172830" algn="l" defTabSz="69132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09814" indent="-172830" algn="l" defTabSz="69132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55475" indent="-172830" algn="l" defTabSz="69132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901137" indent="-172830" algn="l" defTabSz="69132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2" kern="1200">
          <a:solidFill>
            <a:schemeClr val="tx1"/>
          </a:solidFill>
          <a:latin typeface="+mn-lt"/>
          <a:ea typeface="+mn-ea"/>
          <a:cs typeface="+mn-cs"/>
        </a:defRPr>
      </a:lvl6pPr>
      <a:lvl7pPr marL="2246798" indent="-172830" algn="l" defTabSz="69132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2" kern="1200">
          <a:solidFill>
            <a:schemeClr val="tx1"/>
          </a:solidFill>
          <a:latin typeface="+mn-lt"/>
          <a:ea typeface="+mn-ea"/>
          <a:cs typeface="+mn-cs"/>
        </a:defRPr>
      </a:lvl7pPr>
      <a:lvl8pPr marL="2592459" indent="-172830" algn="l" defTabSz="69132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2" kern="1200">
          <a:solidFill>
            <a:schemeClr val="tx1"/>
          </a:solidFill>
          <a:latin typeface="+mn-lt"/>
          <a:ea typeface="+mn-ea"/>
          <a:cs typeface="+mn-cs"/>
        </a:defRPr>
      </a:lvl8pPr>
      <a:lvl9pPr marL="2938119" indent="-172830" algn="l" defTabSz="691323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91323" rtl="0" eaLnBrk="1" latinLnBrk="0" hangingPunct="1">
        <a:defRPr sz="1362" kern="1200">
          <a:solidFill>
            <a:schemeClr val="tx1"/>
          </a:solidFill>
          <a:latin typeface="+mn-lt"/>
          <a:ea typeface="+mn-ea"/>
          <a:cs typeface="+mn-cs"/>
        </a:defRPr>
      </a:lvl1pPr>
      <a:lvl2pPr marL="345661" algn="l" defTabSz="691323" rtl="0" eaLnBrk="1" latinLnBrk="0" hangingPunct="1">
        <a:defRPr sz="1362" kern="1200">
          <a:solidFill>
            <a:schemeClr val="tx1"/>
          </a:solidFill>
          <a:latin typeface="+mn-lt"/>
          <a:ea typeface="+mn-ea"/>
          <a:cs typeface="+mn-cs"/>
        </a:defRPr>
      </a:lvl2pPr>
      <a:lvl3pPr marL="691323" algn="l" defTabSz="691323" rtl="0" eaLnBrk="1" latinLnBrk="0" hangingPunct="1">
        <a:defRPr sz="1362" kern="1200">
          <a:solidFill>
            <a:schemeClr val="tx1"/>
          </a:solidFill>
          <a:latin typeface="+mn-lt"/>
          <a:ea typeface="+mn-ea"/>
          <a:cs typeface="+mn-cs"/>
        </a:defRPr>
      </a:lvl3pPr>
      <a:lvl4pPr marL="1036984" algn="l" defTabSz="691323" rtl="0" eaLnBrk="1" latinLnBrk="0" hangingPunct="1">
        <a:defRPr sz="1362" kern="1200">
          <a:solidFill>
            <a:schemeClr val="tx1"/>
          </a:solidFill>
          <a:latin typeface="+mn-lt"/>
          <a:ea typeface="+mn-ea"/>
          <a:cs typeface="+mn-cs"/>
        </a:defRPr>
      </a:lvl4pPr>
      <a:lvl5pPr marL="1382645" algn="l" defTabSz="691323" rtl="0" eaLnBrk="1" latinLnBrk="0" hangingPunct="1">
        <a:defRPr sz="1362" kern="1200">
          <a:solidFill>
            <a:schemeClr val="tx1"/>
          </a:solidFill>
          <a:latin typeface="+mn-lt"/>
          <a:ea typeface="+mn-ea"/>
          <a:cs typeface="+mn-cs"/>
        </a:defRPr>
      </a:lvl5pPr>
      <a:lvl6pPr marL="1728305" algn="l" defTabSz="691323" rtl="0" eaLnBrk="1" latinLnBrk="0" hangingPunct="1">
        <a:defRPr sz="1362" kern="1200">
          <a:solidFill>
            <a:schemeClr val="tx1"/>
          </a:solidFill>
          <a:latin typeface="+mn-lt"/>
          <a:ea typeface="+mn-ea"/>
          <a:cs typeface="+mn-cs"/>
        </a:defRPr>
      </a:lvl6pPr>
      <a:lvl7pPr marL="2073967" algn="l" defTabSz="691323" rtl="0" eaLnBrk="1" latinLnBrk="0" hangingPunct="1">
        <a:defRPr sz="1362" kern="1200">
          <a:solidFill>
            <a:schemeClr val="tx1"/>
          </a:solidFill>
          <a:latin typeface="+mn-lt"/>
          <a:ea typeface="+mn-ea"/>
          <a:cs typeface="+mn-cs"/>
        </a:defRPr>
      </a:lvl7pPr>
      <a:lvl8pPr marL="2419628" algn="l" defTabSz="691323" rtl="0" eaLnBrk="1" latinLnBrk="0" hangingPunct="1">
        <a:defRPr sz="1362" kern="1200">
          <a:solidFill>
            <a:schemeClr val="tx1"/>
          </a:solidFill>
          <a:latin typeface="+mn-lt"/>
          <a:ea typeface="+mn-ea"/>
          <a:cs typeface="+mn-cs"/>
        </a:defRPr>
      </a:lvl8pPr>
      <a:lvl9pPr marL="2765289" algn="l" defTabSz="691323" rtl="0" eaLnBrk="1" latinLnBrk="0" hangingPunct="1">
        <a:defRPr sz="1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jpg"/><Relationship Id="rId9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vector.com/cms/content/consulting/publications/BMW_Future_Automotive_Architectures.pdf" TargetMode="External"/><Relationship Id="rId7" Type="http://schemas.openxmlformats.org/officeDocument/2006/relationships/hyperlink" Target="https://www.adlibris.com/se/sok?filter=author%3ARobert%20C.%20Martin" TargetMode="External"/><Relationship Id="rId2" Type="http://schemas.openxmlformats.org/officeDocument/2006/relationships/hyperlink" Target="https://www.academia.edu/40301277/MISRA_C_2_012_Guidelines_for_the_use_of_the_C_language_in_critical_system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eeexplore.ieee.org/abstract/document/9007382" TargetMode="External"/><Relationship Id="rId5" Type="http://schemas.openxmlformats.org/officeDocument/2006/relationships/hyperlink" Target="https://www.researchgate.net/publication/339377604_Evaluating_Essential_and_Accidental_Code_Complexity_Triggers_by_Practitioners'_Perception" TargetMode="External"/><Relationship Id="rId4" Type="http://schemas.openxmlformats.org/officeDocument/2006/relationships/hyperlink" Target="https://ieeexplore.ieee.org/abstract/document/792791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9377604_Evaluating_Essential_and_Accidental_Code_Complexity_Triggers_by_Practitioners'_Percep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831432" y="5109045"/>
            <a:ext cx="4587381" cy="413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Rectangle 793"/>
          <p:cNvSpPr/>
          <p:nvPr/>
        </p:nvSpPr>
        <p:spPr>
          <a:xfrm>
            <a:off x="8575200" y="18574"/>
            <a:ext cx="1559602" cy="1327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ttp://www.volvomagazin.sk/wp-content/gallery/vozidla-serie-90/198268_Slippery_road_alert_with_graphic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857" y="0"/>
            <a:ext cx="3212143" cy="19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 descr="\\gbw9061113\MHILLER$\Data\My Pictures\v526eavis.png"/>
          <p:cNvSpPr/>
          <p:nvPr/>
        </p:nvSpPr>
        <p:spPr>
          <a:xfrm rot="585992">
            <a:off x="63569" y="3686943"/>
            <a:ext cx="3423605" cy="2100513"/>
          </a:xfrm>
          <a:prstGeom prst="roundRect">
            <a:avLst/>
          </a:prstGeom>
          <a:blipFill rotWithShape="1">
            <a:blip r:embed="rId4">
              <a:clrChange>
                <a:clrFrom>
                  <a:srgbClr val="FFFBF0"/>
                </a:clrFrom>
                <a:clrTo>
                  <a:srgbClr val="FFFB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t="-65180" r="-17000" b="-46103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93" name="Picture 792"/>
          <p:cNvPicPr>
            <a:picLocks noChangeAspect="1"/>
          </p:cNvPicPr>
          <p:nvPr/>
        </p:nvPicPr>
        <p:blipFill rotWithShape="1">
          <a:blip r:embed="rId5"/>
          <a:srcRect l="1472" t="4374" b="4981"/>
          <a:stretch/>
        </p:blipFill>
        <p:spPr>
          <a:xfrm>
            <a:off x="6757039" y="3792097"/>
            <a:ext cx="3315132" cy="18902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</a:t>
            </a:fld>
            <a:endParaRPr lang="sv-SE"/>
          </a:p>
        </p:txBody>
      </p:sp>
      <p:pic>
        <p:nvPicPr>
          <p:cNvPr id="8" name="Picture Placeholder 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9" t="3133" b="3133"/>
          <a:stretch/>
        </p:blipFill>
        <p:spPr>
          <a:xfrm>
            <a:off x="3400378" y="0"/>
            <a:ext cx="3287189" cy="1914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" t="5131" r="12968" b="21818"/>
          <a:stretch/>
        </p:blipFill>
        <p:spPr>
          <a:xfrm>
            <a:off x="1" y="-9096"/>
            <a:ext cx="3101478" cy="1920905"/>
          </a:xfrm>
          <a:prstGeom prst="rect">
            <a:avLst/>
          </a:prstGeom>
        </p:spPr>
      </p:pic>
      <p:pic>
        <p:nvPicPr>
          <p:cNvPr id="802" name="Picture 80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63" y="3539888"/>
            <a:ext cx="3384049" cy="2027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53" y="2095014"/>
            <a:ext cx="9937449" cy="1309154"/>
          </a:xfrm>
        </p:spPr>
        <p:txBody>
          <a:bodyPr wrap="square" anchor="t"/>
          <a:lstStyle/>
          <a:p>
            <a:pPr algn="ctr"/>
            <a:r>
              <a:rPr lang="en-US" sz="5650" dirty="0"/>
              <a:t>Software Complexity Awareness</a:t>
            </a:r>
            <a:br>
              <a:rPr lang="en-US" sz="5650" dirty="0"/>
            </a:br>
            <a:r>
              <a:rPr lang="en-US" sz="3000" dirty="0"/>
              <a:t>Vard Antinyan</a:t>
            </a:r>
          </a:p>
        </p:txBody>
      </p:sp>
    </p:spTree>
    <p:extLst>
      <p:ext uri="{BB962C8B-B14F-4D97-AF65-F5344CB8AC3E}">
        <p14:creationId xmlns:p14="http://schemas.microsoft.com/office/powerpoint/2010/main" val="160819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9" b="2723"/>
          <a:stretch/>
        </p:blipFill>
        <p:spPr>
          <a:xfrm>
            <a:off x="-84022" y="2572885"/>
            <a:ext cx="6245226" cy="314211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Propulsion case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9478" y="1188174"/>
            <a:ext cx="5058227" cy="152052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b="1" dirty="0"/>
              <a:t>Code written by Volvo for </a:t>
            </a:r>
            <a:r>
              <a:rPr lang="en-US" sz="1600" dirty="0"/>
              <a:t>Propulsion:</a:t>
            </a:r>
          </a:p>
          <a:p>
            <a:r>
              <a:rPr lang="en-US" sz="1600" dirty="0"/>
              <a:t>Electric Drive control: 	</a:t>
            </a:r>
            <a:r>
              <a:rPr lang="en-US" sz="1600" b="1" dirty="0"/>
              <a:t>160 000 Loc</a:t>
            </a:r>
          </a:p>
          <a:p>
            <a:r>
              <a:rPr lang="en-US" sz="1600" dirty="0"/>
              <a:t>Combustion Drive control: 	</a:t>
            </a:r>
            <a:r>
              <a:rPr lang="en-US" sz="1600" b="1" dirty="0"/>
              <a:t>800 000 Loc</a:t>
            </a:r>
          </a:p>
          <a:p>
            <a:endParaRPr lang="en-US" sz="1600" b="1" dirty="0"/>
          </a:p>
          <a:p>
            <a:r>
              <a:rPr lang="en-US" sz="1600" b="1" dirty="0"/>
              <a:t>Total			1 MLoc</a:t>
            </a:r>
          </a:p>
        </p:txBody>
      </p:sp>
      <p:sp>
        <p:nvSpPr>
          <p:cNvPr id="10" name="Oval 9"/>
          <p:cNvSpPr/>
          <p:nvPr/>
        </p:nvSpPr>
        <p:spPr>
          <a:xfrm>
            <a:off x="4364966" y="3282046"/>
            <a:ext cx="474452" cy="31055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07698" y="4103764"/>
            <a:ext cx="379562" cy="27604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0"/>
          </p:cNvCxnSpPr>
          <p:nvPr/>
        </p:nvCxnSpPr>
        <p:spPr>
          <a:xfrm flipV="1">
            <a:off x="1397479" y="2708694"/>
            <a:ext cx="353683" cy="13950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225616" y="2708694"/>
            <a:ext cx="2199735" cy="6975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18"/>
          <p:cNvSpPr/>
          <p:nvPr/>
        </p:nvSpPr>
        <p:spPr>
          <a:xfrm>
            <a:off x="5989127" y="2805954"/>
            <a:ext cx="2120155" cy="897445"/>
          </a:xfrm>
          <a:prstGeom prst="wedgeRoundRectCallout">
            <a:avLst>
              <a:gd name="adj1" fmla="val -77055"/>
              <a:gd name="adj2" fmla="val 365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1 </a:t>
            </a:r>
            <a:r>
              <a:rPr lang="en-US" dirty="0" err="1"/>
              <a:t>MLoc</a:t>
            </a:r>
            <a:r>
              <a:rPr lang="en-US" dirty="0"/>
              <a:t> is about 1% of the complete software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00" y="5359857"/>
            <a:ext cx="684187" cy="136078"/>
          </a:xfrm>
        </p:spPr>
        <p:txBody>
          <a:bodyPr/>
          <a:lstStyle/>
          <a:p>
            <a:fld id="{16DA6452-0D29-4D79-95D8-1B9E107DD3D4}" type="datetime1">
              <a:rPr lang="en-US" smtClean="0"/>
              <a:t>3/1/2021</a:t>
            </a:fld>
            <a:endParaRPr lang="sv-SE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211" y="5359857"/>
            <a:ext cx="5400000" cy="136078"/>
          </a:xfrm>
        </p:spPr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809A-D29A-4311-BC60-B78D6F54354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71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8590085" y="42016"/>
            <a:ext cx="1497062" cy="2031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5" t="16395" r="-24293" b="15025"/>
          <a:stretch/>
        </p:blipFill>
        <p:spPr>
          <a:xfrm>
            <a:off x="-607283" y="965510"/>
            <a:ext cx="4154181" cy="285534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3" name="Oval 32"/>
          <p:cNvSpPr/>
          <p:nvPr/>
        </p:nvSpPr>
        <p:spPr>
          <a:xfrm>
            <a:off x="136448" y="1909239"/>
            <a:ext cx="474452" cy="31055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62" y="304271"/>
            <a:ext cx="4273666" cy="5054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Propulsion case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327358" y="5101744"/>
            <a:ext cx="1319931" cy="187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vert="horz" lIns="36000" tIns="36000" rIns="36000" bIns="36000" rtlCol="0">
            <a:normAutofit fontScale="85000" lnSpcReduction="20000"/>
          </a:bodyPr>
          <a:lstStyle>
            <a:lvl1pPr marL="172830" indent="-172830" algn="l" defTabSz="691323" rtl="0" eaLnBrk="1" latinLnBrk="0" hangingPunct="1">
              <a:lnSpc>
                <a:spcPct val="90000"/>
              </a:lnSpc>
              <a:spcBef>
                <a:spcPts val="75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8491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153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9814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5475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1137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46798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92459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8119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err="1"/>
              <a:t>IvtrAntiSpin.c</a:t>
            </a:r>
            <a:r>
              <a:rPr lang="en-US" sz="1200"/>
              <a:t> </a:t>
            </a:r>
            <a:r>
              <a:rPr lang="en-US" sz="1200" b="1"/>
              <a:t>830 </a:t>
            </a:r>
            <a:r>
              <a:rPr lang="en-US" sz="1200" b="1" err="1"/>
              <a:t>loc</a:t>
            </a:r>
            <a:endParaRPr lang="en-US" sz="1200"/>
          </a:p>
        </p:txBody>
      </p:sp>
      <p:sp>
        <p:nvSpPr>
          <p:cNvPr id="19" name="Rounded Rectangle 18"/>
          <p:cNvSpPr/>
          <p:nvPr/>
        </p:nvSpPr>
        <p:spPr>
          <a:xfrm>
            <a:off x="698499" y="1277577"/>
            <a:ext cx="4713837" cy="91733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/>
              <a:t>In Electric Drive Control:</a:t>
            </a:r>
            <a:endParaRPr lang="en-US" sz="1600" b="1" dirty="0"/>
          </a:p>
          <a:p>
            <a:endParaRPr lang="en-US" sz="1600" dirty="0"/>
          </a:p>
          <a:p>
            <a:r>
              <a:rPr lang="en-US" sz="1600" dirty="0"/>
              <a:t>1 Software component, </a:t>
            </a:r>
            <a:r>
              <a:rPr lang="en-US" sz="1600" dirty="0" err="1"/>
              <a:t>IvtrAntiSpin</a:t>
            </a:r>
            <a:r>
              <a:rPr lang="en-US" sz="1600" dirty="0"/>
              <a:t> has </a:t>
            </a:r>
            <a:r>
              <a:rPr lang="en-US" sz="1600" b="1" dirty="0"/>
              <a:t>830 Loc</a:t>
            </a:r>
            <a:endParaRPr lang="en-US" sz="16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414940" y="4485736"/>
            <a:ext cx="2449" cy="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88819" y="498252"/>
            <a:ext cx="7676126" cy="4898139"/>
            <a:chOff x="458583" y="-410897"/>
            <a:chExt cx="7676126" cy="48981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82"/>
            <a:stretch/>
          </p:blipFill>
          <p:spPr>
            <a:xfrm>
              <a:off x="461032" y="2861931"/>
              <a:ext cx="4953908" cy="1625311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5414940" y="-158525"/>
              <a:ext cx="2719769" cy="46457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ular Callout 24"/>
            <p:cNvSpPr/>
            <p:nvPr/>
          </p:nvSpPr>
          <p:spPr>
            <a:xfrm>
              <a:off x="3212550" y="2553840"/>
              <a:ext cx="2404362" cy="736190"/>
            </a:xfrm>
            <a:prstGeom prst="wedgeRoundRectCallout">
              <a:avLst>
                <a:gd name="adj1" fmla="val 36463"/>
                <a:gd name="adj2" fmla="val 76888"/>
                <a:gd name="adj3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At line 303 there is a division sign.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20309" y="-408691"/>
              <a:ext cx="914400" cy="250166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458583" y="-410897"/>
              <a:ext cx="6761726" cy="32728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105"/>
          <p:cNvGrpSpPr/>
          <p:nvPr/>
        </p:nvGrpSpPr>
        <p:grpSpPr>
          <a:xfrm>
            <a:off x="824181" y="4645364"/>
            <a:ext cx="4101880" cy="994869"/>
            <a:chOff x="824181" y="4661130"/>
            <a:chExt cx="4101880" cy="994869"/>
          </a:xfrm>
        </p:grpSpPr>
        <p:sp>
          <p:nvSpPr>
            <p:cNvPr id="44" name="Rounded Rectangular Callout 106"/>
            <p:cNvSpPr/>
            <p:nvPr/>
          </p:nvSpPr>
          <p:spPr>
            <a:xfrm>
              <a:off x="2521699" y="4661130"/>
              <a:ext cx="2404362" cy="994869"/>
            </a:xfrm>
            <a:prstGeom prst="wedgeRoundRectCallout">
              <a:avLst>
                <a:gd name="adj1" fmla="val -71225"/>
                <a:gd name="adj2" fmla="val -47225"/>
                <a:gd name="adj3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Careful testing is required!</a:t>
              </a:r>
            </a:p>
            <a:p>
              <a:r>
                <a:rPr lang="en-US"/>
                <a:t>Division by zero is fatal</a:t>
              </a:r>
            </a:p>
          </p:txBody>
        </p:sp>
        <p:cxnSp>
          <p:nvCxnSpPr>
            <p:cNvPr id="46" name="Straight Connector 107"/>
            <p:cNvCxnSpPr/>
            <p:nvPr/>
          </p:nvCxnSpPr>
          <p:spPr>
            <a:xfrm>
              <a:off x="824181" y="4694677"/>
              <a:ext cx="14903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809A-D29A-4311-BC60-B78D6F54354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99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590085" y="42016"/>
            <a:ext cx="1497062" cy="2031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162" y="304271"/>
            <a:ext cx="4273666" cy="5054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551" y="304271"/>
            <a:ext cx="4015731" cy="1104636"/>
          </a:xfrm>
        </p:spPr>
        <p:txBody>
          <a:bodyPr/>
          <a:lstStyle/>
          <a:p>
            <a:r>
              <a:rPr lang="en-US"/>
              <a:t>A Bug is Trigged... </a:t>
            </a:r>
          </a:p>
        </p:txBody>
      </p:sp>
      <p:sp>
        <p:nvSpPr>
          <p:cNvPr id="833" name="Oval 832"/>
          <p:cNvSpPr/>
          <p:nvPr/>
        </p:nvSpPr>
        <p:spPr>
          <a:xfrm>
            <a:off x="7978679" y="493366"/>
            <a:ext cx="175265" cy="1451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97" y="106965"/>
            <a:ext cx="1817914" cy="1320791"/>
          </a:xfrm>
          <a:prstGeom prst="rect">
            <a:avLst/>
          </a:prstGeom>
        </p:spPr>
      </p:pic>
      <p:sp>
        <p:nvSpPr>
          <p:cNvPr id="1616" name="Rounded Rectangle 1615"/>
          <p:cNvSpPr/>
          <p:nvPr/>
        </p:nvSpPr>
        <p:spPr>
          <a:xfrm>
            <a:off x="5043031" y="1521869"/>
            <a:ext cx="1268523" cy="41934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/>
              <a:t>Issue...</a:t>
            </a:r>
          </a:p>
        </p:txBody>
      </p:sp>
      <p:sp>
        <p:nvSpPr>
          <p:cNvPr id="1617" name="Rounded Rectangle 1616"/>
          <p:cNvSpPr/>
          <p:nvPr/>
        </p:nvSpPr>
        <p:spPr>
          <a:xfrm>
            <a:off x="4178249" y="2019098"/>
            <a:ext cx="1598489" cy="64262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/>
              <a:t>Bug fixing...</a:t>
            </a:r>
          </a:p>
        </p:txBody>
      </p:sp>
      <p:sp>
        <p:nvSpPr>
          <p:cNvPr id="1618" name="Rounded Rectangle 1617"/>
          <p:cNvSpPr/>
          <p:nvPr/>
        </p:nvSpPr>
        <p:spPr>
          <a:xfrm>
            <a:off x="3578685" y="2727896"/>
            <a:ext cx="1860331" cy="86489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/>
              <a:t>Software update</a:t>
            </a:r>
          </a:p>
        </p:txBody>
      </p:sp>
      <p:sp>
        <p:nvSpPr>
          <p:cNvPr id="1624" name="Explosion 1 1623"/>
          <p:cNvSpPr/>
          <p:nvPr/>
        </p:nvSpPr>
        <p:spPr>
          <a:xfrm>
            <a:off x="8097505" y="103506"/>
            <a:ext cx="1524815" cy="841313"/>
          </a:xfrm>
          <a:prstGeom prst="irregularSeal1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Division by zero</a:t>
            </a:r>
          </a:p>
        </p:txBody>
      </p:sp>
      <p:sp>
        <p:nvSpPr>
          <p:cNvPr id="4" name="Rounded Rectangular Callout 18">
            <a:extLst>
              <a:ext uri="{FF2B5EF4-FFF2-40B4-BE49-F238E27FC236}">
                <a16:creationId xmlns:a16="http://schemas.microsoft.com/office/drawing/2014/main" id="{2D138CD4-2515-4709-A714-E5945DFFD0A8}"/>
              </a:ext>
            </a:extLst>
          </p:cNvPr>
          <p:cNvSpPr/>
          <p:nvPr/>
        </p:nvSpPr>
        <p:spPr>
          <a:xfrm>
            <a:off x="1710875" y="1541720"/>
            <a:ext cx="2120155" cy="897445"/>
          </a:xfrm>
          <a:prstGeom prst="wedgeRoundRectCallout">
            <a:avLst>
              <a:gd name="adj1" fmla="val 47081"/>
              <a:gd name="adj2" fmla="val 100309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50" b="1" dirty="0">
                <a:cs typeface="Arial"/>
              </a:rPr>
              <a:t>The required software update is quite large!</a:t>
            </a:r>
            <a:endParaRPr lang="en-US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393589" y="2511519"/>
            <a:ext cx="2120155" cy="2238120"/>
            <a:chOff x="372383" y="2490313"/>
            <a:chExt cx="2120155" cy="2238120"/>
          </a:xfrm>
        </p:grpSpPr>
        <p:pic>
          <p:nvPicPr>
            <p:cNvPr id="19" name="Picture 18" descr="A close up of a piece of paper&#10;&#10;Description generated with very high confidence">
              <a:extLst>
                <a:ext uri="{FF2B5EF4-FFF2-40B4-BE49-F238E27FC236}">
                  <a16:creationId xmlns:a16="http://schemas.microsoft.com/office/drawing/2014/main" id="{0AB87263-76DE-4F1B-A3B7-0030634D8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327" y="3958783"/>
              <a:ext cx="413534" cy="76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 descr="A close up of a piece of paper&#10;&#10;Description generated with very high confidence">
              <a:extLst>
                <a:ext uri="{FF2B5EF4-FFF2-40B4-BE49-F238E27FC236}">
                  <a16:creationId xmlns:a16="http://schemas.microsoft.com/office/drawing/2014/main" id="{8AC64C8C-27B9-4E61-AFE4-4FC8C0AC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5179" y="3607849"/>
              <a:ext cx="415742" cy="4892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 descr="A close up of a piece of paper&#10;&#10;Description generated with very high confidence">
              <a:extLst>
                <a:ext uri="{FF2B5EF4-FFF2-40B4-BE49-F238E27FC236}">
                  <a16:creationId xmlns:a16="http://schemas.microsoft.com/office/drawing/2014/main" id="{DF5B7C16-5A71-4935-B036-23F12AFB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4164" y="4097061"/>
              <a:ext cx="415742" cy="3352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Elbow Connector 6"/>
            <p:cNvCxnSpPr>
              <a:stCxn id="22" idx="1"/>
              <a:endCxn id="19" idx="3"/>
            </p:cNvCxnSpPr>
            <p:nvPr/>
          </p:nvCxnSpPr>
          <p:spPr>
            <a:xfrm rot="10800000" flipV="1">
              <a:off x="1298862" y="4264702"/>
              <a:ext cx="755303" cy="7890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20" idx="3"/>
              <a:endCxn id="22" idx="1"/>
            </p:cNvCxnSpPr>
            <p:nvPr/>
          </p:nvCxnSpPr>
          <p:spPr>
            <a:xfrm>
              <a:off x="1790921" y="3852455"/>
              <a:ext cx="263243" cy="41224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ular Callout 18">
              <a:extLst>
                <a:ext uri="{FF2B5EF4-FFF2-40B4-BE49-F238E27FC236}">
                  <a16:creationId xmlns:a16="http://schemas.microsoft.com/office/drawing/2014/main" id="{A3EF271F-E4CA-4B63-8E34-34463D716AD9}"/>
                </a:ext>
              </a:extLst>
            </p:cNvPr>
            <p:cNvSpPr/>
            <p:nvPr/>
          </p:nvSpPr>
          <p:spPr>
            <a:xfrm>
              <a:off x="372383" y="2490313"/>
              <a:ext cx="2120155" cy="897445"/>
            </a:xfrm>
            <a:prstGeom prst="wedgeRoundRectCallout">
              <a:avLst>
                <a:gd name="adj1" fmla="val -6924"/>
                <a:gd name="adj2" fmla="val 89677"/>
                <a:gd name="adj3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50" b="1" dirty="0">
                  <a:cs typeface="Arial"/>
                </a:rPr>
                <a:t>Several software components require changes</a:t>
              </a:r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1495417" y="3605421"/>
              <a:ext cx="86893" cy="4571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469907" y="3852455"/>
            <a:ext cx="2694152" cy="1643481"/>
            <a:chOff x="2469907" y="3852455"/>
            <a:chExt cx="2694152" cy="1643481"/>
          </a:xfrm>
        </p:grpSpPr>
        <p:pic>
          <p:nvPicPr>
            <p:cNvPr id="23" name="Picture 22" descr="A close up of a piece of paper&#10;&#10;Description generated with very high confidence">
              <a:extLst>
                <a:ext uri="{FF2B5EF4-FFF2-40B4-BE49-F238E27FC236}">
                  <a16:creationId xmlns:a16="http://schemas.microsoft.com/office/drawing/2014/main" id="{3E459584-450D-467A-8682-F83A9292E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421" y="3852455"/>
              <a:ext cx="415742" cy="5964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ounded Rectangular Callout 18">
              <a:extLst>
                <a:ext uri="{FF2B5EF4-FFF2-40B4-BE49-F238E27FC236}">
                  <a16:creationId xmlns:a16="http://schemas.microsoft.com/office/drawing/2014/main" id="{DC0A2823-9259-4244-A363-374ADBF3789D}"/>
                </a:ext>
              </a:extLst>
            </p:cNvPr>
            <p:cNvSpPr/>
            <p:nvPr/>
          </p:nvSpPr>
          <p:spPr>
            <a:xfrm>
              <a:off x="2469907" y="4728434"/>
              <a:ext cx="2694152" cy="767502"/>
            </a:xfrm>
            <a:prstGeom prst="wedgeRoundRectCallout">
              <a:avLst>
                <a:gd name="adj1" fmla="val -32118"/>
                <a:gd name="adj2" fmla="val -83092"/>
                <a:gd name="adj3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50" b="1" dirty="0">
                  <a:cs typeface="Arial"/>
                </a:rPr>
                <a:t>... and affect signaling to other ECUs.</a:t>
              </a:r>
              <a:endParaRPr lang="en-US" sz="1550" dirty="0">
                <a:cs typeface="Arial"/>
              </a:endParaRPr>
            </a:p>
          </p:txBody>
        </p:sp>
        <p:cxnSp>
          <p:nvCxnSpPr>
            <p:cNvPr id="5" name="Elbow Connector 4"/>
            <p:cNvCxnSpPr>
              <a:stCxn id="22" idx="3"/>
              <a:endCxn id="23" idx="1"/>
            </p:cNvCxnSpPr>
            <p:nvPr/>
          </p:nvCxnSpPr>
          <p:spPr>
            <a:xfrm flipV="1">
              <a:off x="2491112" y="4150675"/>
              <a:ext cx="1182309" cy="13523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A close up of a piece of paper&#10;&#10;Description generated with very high confidence">
              <a:extLst>
                <a:ext uri="{FF2B5EF4-FFF2-40B4-BE49-F238E27FC236}">
                  <a16:creationId xmlns:a16="http://schemas.microsoft.com/office/drawing/2014/main" id="{3E459584-450D-467A-8682-F83A9292E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4093" y="4343607"/>
              <a:ext cx="415742" cy="333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6" name="Elbow Connector 15"/>
            <p:cNvCxnSpPr>
              <a:stCxn id="23" idx="3"/>
              <a:endCxn id="27" idx="1"/>
            </p:cNvCxnSpPr>
            <p:nvPr/>
          </p:nvCxnSpPr>
          <p:spPr>
            <a:xfrm>
              <a:off x="4089163" y="4150675"/>
              <a:ext cx="244930" cy="35960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809A-D29A-4311-BC60-B78D6F54354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6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" grpId="0" animBg="1"/>
      <p:bldP spid="1616" grpId="0" animBg="1"/>
      <p:bldP spid="1617" grpId="0" animBg="1"/>
      <p:bldP spid="1618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8590085" y="42016"/>
            <a:ext cx="1497062" cy="2031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737162" y="304271"/>
            <a:ext cx="4273666" cy="5054022"/>
            <a:chOff x="5737162" y="304271"/>
            <a:chExt cx="4273666" cy="505402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7162" y="304271"/>
              <a:ext cx="4273666" cy="50540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3" name="Oval 52"/>
            <p:cNvSpPr/>
            <p:nvPr/>
          </p:nvSpPr>
          <p:spPr>
            <a:xfrm>
              <a:off x="7978679" y="493366"/>
              <a:ext cx="175265" cy="1451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</p:grpSp>
      <p:pic>
        <p:nvPicPr>
          <p:cNvPr id="8646" name="Picture 86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9" b="2723"/>
          <a:stretch/>
        </p:blipFill>
        <p:spPr>
          <a:xfrm>
            <a:off x="16615" y="427281"/>
            <a:ext cx="6245226" cy="3142115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16119"/>
            <a:ext cx="10160000" cy="261360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8647" name="Oval 8646"/>
          <p:cNvSpPr/>
          <p:nvPr/>
        </p:nvSpPr>
        <p:spPr>
          <a:xfrm>
            <a:off x="4379305" y="1223969"/>
            <a:ext cx="474452" cy="31055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8" name="Oval 8647"/>
          <p:cNvSpPr/>
          <p:nvPr/>
        </p:nvSpPr>
        <p:spPr>
          <a:xfrm>
            <a:off x="1386929" y="1909697"/>
            <a:ext cx="379562" cy="27604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6" name="Content Placeholder 2"/>
          <p:cNvSpPr txBox="1">
            <a:spLocks/>
          </p:cNvSpPr>
          <p:nvPr/>
        </p:nvSpPr>
        <p:spPr>
          <a:xfrm>
            <a:off x="7733812" y="5365631"/>
            <a:ext cx="2282687" cy="182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172830" indent="-172830" algn="l" defTabSz="691323" rtl="0" eaLnBrk="1" latinLnBrk="0" hangingPunct="1">
              <a:lnSpc>
                <a:spcPct val="90000"/>
              </a:lnSpc>
              <a:spcBef>
                <a:spcPts val="75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8491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153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9814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5475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1137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46798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92459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8119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/>
              <a:t>Combustion motor Code: </a:t>
            </a:r>
            <a:r>
              <a:rPr lang="en-US" sz="1000" b="1"/>
              <a:t>800 000 </a:t>
            </a:r>
            <a:r>
              <a:rPr lang="en-US" sz="1000" b="1" err="1"/>
              <a:t>Loc</a:t>
            </a:r>
            <a:endParaRPr lang="en-US" sz="1000"/>
          </a:p>
        </p:txBody>
      </p:sp>
      <p:pic>
        <p:nvPicPr>
          <p:cNvPr id="8642" name="Picture 86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266" y="1786535"/>
            <a:ext cx="4050089" cy="1008238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8649" name="Content Placeholder 2"/>
          <p:cNvSpPr txBox="1">
            <a:spLocks/>
          </p:cNvSpPr>
          <p:nvPr/>
        </p:nvSpPr>
        <p:spPr>
          <a:xfrm>
            <a:off x="7924377" y="2503575"/>
            <a:ext cx="2050949" cy="181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172830" indent="-172830" algn="l" defTabSz="691323" rtl="0" eaLnBrk="1" latinLnBrk="0" hangingPunct="1">
              <a:lnSpc>
                <a:spcPct val="90000"/>
              </a:lnSpc>
              <a:spcBef>
                <a:spcPts val="75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8491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153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9814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5475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1137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46798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92459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8119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/>
              <a:t>Electric Motor Code: </a:t>
            </a:r>
            <a:r>
              <a:rPr lang="en-US" sz="1000" b="1"/>
              <a:t>160 000 </a:t>
            </a:r>
            <a:r>
              <a:rPr lang="en-US" sz="1000" b="1" err="1"/>
              <a:t>Loc</a:t>
            </a:r>
            <a:endParaRPr lang="en-US" sz="1000"/>
          </a:p>
        </p:txBody>
      </p:sp>
      <p:cxnSp>
        <p:nvCxnSpPr>
          <p:cNvPr id="9" name="Straight Connector 8"/>
          <p:cNvCxnSpPr>
            <a:stCxn id="8648" idx="3"/>
          </p:cNvCxnSpPr>
          <p:nvPr/>
        </p:nvCxnSpPr>
        <p:spPr>
          <a:xfrm flipH="1">
            <a:off x="1003177" y="2145316"/>
            <a:ext cx="439338" cy="87080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96" name="Straight Connector 23595"/>
          <p:cNvCxnSpPr>
            <a:stCxn id="8647" idx="5"/>
            <a:endCxn id="8642" idx="1"/>
          </p:cNvCxnSpPr>
          <p:nvPr/>
        </p:nvCxnSpPr>
        <p:spPr>
          <a:xfrm>
            <a:off x="4784275" y="1489041"/>
            <a:ext cx="1256991" cy="80161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Straight Arrow Connector 755"/>
          <p:cNvCxnSpPr>
            <a:endCxn id="757" idx="0"/>
          </p:cNvCxnSpPr>
          <p:nvPr/>
        </p:nvCxnSpPr>
        <p:spPr>
          <a:xfrm>
            <a:off x="8433888" y="1565189"/>
            <a:ext cx="147585" cy="367632"/>
          </a:xfrm>
          <a:prstGeom prst="straightConnector1">
            <a:avLst/>
          </a:prstGeom>
          <a:ln w="127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" name="Rectangle 756"/>
          <p:cNvSpPr/>
          <p:nvPr/>
        </p:nvSpPr>
        <p:spPr>
          <a:xfrm>
            <a:off x="8514415" y="1932821"/>
            <a:ext cx="134116" cy="18251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8" name="Group 777"/>
          <p:cNvGrpSpPr/>
          <p:nvPr/>
        </p:nvGrpSpPr>
        <p:grpSpPr>
          <a:xfrm>
            <a:off x="7628128" y="427281"/>
            <a:ext cx="457077" cy="1643628"/>
            <a:chOff x="7628128" y="508909"/>
            <a:chExt cx="438186" cy="1562000"/>
          </a:xfrm>
        </p:grpSpPr>
        <p:sp>
          <p:nvSpPr>
            <p:cNvPr id="23598" name="Oval 23597"/>
            <p:cNvSpPr/>
            <p:nvPr/>
          </p:nvSpPr>
          <p:spPr>
            <a:xfrm>
              <a:off x="7628128" y="1925766"/>
              <a:ext cx="175265" cy="1451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cxnSp>
          <p:nvCxnSpPr>
            <p:cNvPr id="23599" name="Straight Connector 23598"/>
            <p:cNvCxnSpPr/>
            <p:nvPr/>
          </p:nvCxnSpPr>
          <p:spPr>
            <a:xfrm flipH="1">
              <a:off x="7757379" y="508909"/>
              <a:ext cx="308935" cy="14444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00" name="Group 23599"/>
          <p:cNvGrpSpPr/>
          <p:nvPr/>
        </p:nvGrpSpPr>
        <p:grpSpPr>
          <a:xfrm>
            <a:off x="6585818" y="2048543"/>
            <a:ext cx="1233528" cy="2779733"/>
            <a:chOff x="7902980" y="2458253"/>
            <a:chExt cx="1480233" cy="3335683"/>
          </a:xfrm>
        </p:grpSpPr>
        <p:sp>
          <p:nvSpPr>
            <p:cNvPr id="23601" name="Oval 23600"/>
            <p:cNvSpPr/>
            <p:nvPr/>
          </p:nvSpPr>
          <p:spPr>
            <a:xfrm>
              <a:off x="9172895" y="5619765"/>
              <a:ext cx="210318" cy="1741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602" name="Oval 23601"/>
            <p:cNvSpPr/>
            <p:nvPr/>
          </p:nvSpPr>
          <p:spPr>
            <a:xfrm>
              <a:off x="7902980" y="2643300"/>
              <a:ext cx="210318" cy="1741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cxnSp>
          <p:nvCxnSpPr>
            <p:cNvPr id="23603" name="Straight Connector 23602"/>
            <p:cNvCxnSpPr>
              <a:stCxn id="23598" idx="3"/>
              <a:endCxn id="23602" idx="6"/>
            </p:cNvCxnSpPr>
            <p:nvPr/>
          </p:nvCxnSpPr>
          <p:spPr>
            <a:xfrm flipH="1">
              <a:off x="8113298" y="2458253"/>
              <a:ext cx="1072582" cy="2721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04" name="Straight Connector 23603"/>
            <p:cNvCxnSpPr>
              <a:stCxn id="23598" idx="4"/>
              <a:endCxn id="23601" idx="0"/>
            </p:cNvCxnSpPr>
            <p:nvPr/>
          </p:nvCxnSpPr>
          <p:spPr>
            <a:xfrm>
              <a:off x="9263445" y="2485092"/>
              <a:ext cx="14610" cy="31346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05" name="Group 23604"/>
          <p:cNvGrpSpPr/>
          <p:nvPr/>
        </p:nvGrpSpPr>
        <p:grpSpPr>
          <a:xfrm rot="4762573">
            <a:off x="5620441" y="3123499"/>
            <a:ext cx="1130076" cy="2872668"/>
            <a:chOff x="7902980" y="2459585"/>
            <a:chExt cx="1480233" cy="3334351"/>
          </a:xfrm>
        </p:grpSpPr>
        <p:sp>
          <p:nvSpPr>
            <p:cNvPr id="23606" name="Oval 23605"/>
            <p:cNvSpPr/>
            <p:nvPr/>
          </p:nvSpPr>
          <p:spPr>
            <a:xfrm>
              <a:off x="9172895" y="5619765"/>
              <a:ext cx="210318" cy="1741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607" name="Oval 23606"/>
            <p:cNvSpPr/>
            <p:nvPr/>
          </p:nvSpPr>
          <p:spPr>
            <a:xfrm>
              <a:off x="7902980" y="2643300"/>
              <a:ext cx="210318" cy="1741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cxnSp>
          <p:nvCxnSpPr>
            <p:cNvPr id="23608" name="Straight Connector 23607"/>
            <p:cNvCxnSpPr>
              <a:endCxn id="23607" idx="6"/>
            </p:cNvCxnSpPr>
            <p:nvPr/>
          </p:nvCxnSpPr>
          <p:spPr>
            <a:xfrm flipH="1">
              <a:off x="8113298" y="2459585"/>
              <a:ext cx="1071255" cy="2708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09" name="Straight Connector 23608"/>
            <p:cNvCxnSpPr>
              <a:endCxn id="23606" idx="0"/>
            </p:cNvCxnSpPr>
            <p:nvPr/>
          </p:nvCxnSpPr>
          <p:spPr>
            <a:xfrm>
              <a:off x="9258912" y="2485092"/>
              <a:ext cx="19142" cy="31346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7" name="Group 776"/>
          <p:cNvGrpSpPr/>
          <p:nvPr/>
        </p:nvGrpSpPr>
        <p:grpSpPr>
          <a:xfrm>
            <a:off x="3446632" y="2874791"/>
            <a:ext cx="3769277" cy="1315463"/>
            <a:chOff x="3446632" y="2874791"/>
            <a:chExt cx="3769277" cy="1315463"/>
          </a:xfrm>
        </p:grpSpPr>
        <p:grpSp>
          <p:nvGrpSpPr>
            <p:cNvPr id="775" name="Group 774"/>
            <p:cNvGrpSpPr/>
            <p:nvPr/>
          </p:nvGrpSpPr>
          <p:grpSpPr>
            <a:xfrm>
              <a:off x="5787797" y="3276559"/>
              <a:ext cx="1428112" cy="539023"/>
              <a:chOff x="5787797" y="3276559"/>
              <a:chExt cx="1428112" cy="539023"/>
            </a:xfrm>
          </p:grpSpPr>
          <p:cxnSp>
            <p:nvCxnSpPr>
              <p:cNvPr id="23610" name="Straight Connector 23609"/>
              <p:cNvCxnSpPr>
                <a:stCxn id="23607" idx="3"/>
              </p:cNvCxnSpPr>
              <p:nvPr/>
            </p:nvCxnSpPr>
            <p:spPr>
              <a:xfrm flipH="1" flipV="1">
                <a:off x="5986557" y="3377021"/>
                <a:ext cx="1229352" cy="43856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11" name="Oval 23610"/>
              <p:cNvSpPr/>
              <p:nvPr/>
            </p:nvSpPr>
            <p:spPr>
              <a:xfrm>
                <a:off x="5787797" y="3276559"/>
                <a:ext cx="175265" cy="14514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30"/>
              </a:p>
            </p:txBody>
          </p:sp>
        </p:grpSp>
        <p:grpSp>
          <p:nvGrpSpPr>
            <p:cNvPr id="23612" name="Group 23611"/>
            <p:cNvGrpSpPr/>
            <p:nvPr/>
          </p:nvGrpSpPr>
          <p:grpSpPr>
            <a:xfrm rot="19010896">
              <a:off x="3446632" y="2874791"/>
              <a:ext cx="3362451" cy="1315463"/>
              <a:chOff x="5586011" y="3232817"/>
              <a:chExt cx="3362451" cy="1315463"/>
            </a:xfrm>
          </p:grpSpPr>
          <p:cxnSp>
            <p:nvCxnSpPr>
              <p:cNvPr id="23613" name="Straight Connector 23612"/>
              <p:cNvCxnSpPr>
                <a:stCxn id="23607" idx="4"/>
              </p:cNvCxnSpPr>
              <p:nvPr/>
            </p:nvCxnSpPr>
            <p:spPr>
              <a:xfrm rot="2589104" flipH="1">
                <a:off x="5586011" y="4389930"/>
                <a:ext cx="3362451" cy="15835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14" name="Oval 23613"/>
              <p:cNvSpPr/>
              <p:nvPr/>
            </p:nvSpPr>
            <p:spPr>
              <a:xfrm>
                <a:off x="5828806" y="3232817"/>
                <a:ext cx="175265" cy="14514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30"/>
              </a:p>
            </p:txBody>
          </p:sp>
        </p:grpSp>
      </p:grpSp>
      <p:sp>
        <p:nvSpPr>
          <p:cNvPr id="23615" name="Rounded Rectangle 23614"/>
          <p:cNvSpPr/>
          <p:nvPr/>
        </p:nvSpPr>
        <p:spPr>
          <a:xfrm>
            <a:off x="5402827" y="827937"/>
            <a:ext cx="2079870" cy="93278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000"/>
              <a:t>Software </a:t>
            </a:r>
            <a:endParaRPr lang="en-US" sz="2400">
              <a:cs typeface="Arial"/>
            </a:endParaRPr>
          </a:p>
          <a:p>
            <a:pPr algn="ctr"/>
            <a:r>
              <a:rPr lang="en-US" sz="2000"/>
              <a:t>update</a:t>
            </a:r>
            <a:endParaRPr lang="en-US" sz="2400"/>
          </a:p>
        </p:txBody>
      </p:sp>
      <p:grpSp>
        <p:nvGrpSpPr>
          <p:cNvPr id="23617" name="Group 23616"/>
          <p:cNvGrpSpPr/>
          <p:nvPr/>
        </p:nvGrpSpPr>
        <p:grpSpPr>
          <a:xfrm>
            <a:off x="6559802" y="2126104"/>
            <a:ext cx="2228922" cy="1295597"/>
            <a:chOff x="3948651" y="1803471"/>
            <a:chExt cx="2228922" cy="1295597"/>
          </a:xfrm>
        </p:grpSpPr>
        <p:sp>
          <p:nvSpPr>
            <p:cNvPr id="23626" name="Rounded Rectangle 23625"/>
            <p:cNvSpPr/>
            <p:nvPr/>
          </p:nvSpPr>
          <p:spPr>
            <a:xfrm>
              <a:off x="4765538" y="1803471"/>
              <a:ext cx="1412035" cy="370749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/>
                <a:t>New Issue...</a:t>
              </a:r>
            </a:p>
          </p:txBody>
        </p:sp>
        <p:sp>
          <p:nvSpPr>
            <p:cNvPr id="23627" name="Rounded Rectangle 23626"/>
            <p:cNvSpPr/>
            <p:nvPr/>
          </p:nvSpPr>
          <p:spPr>
            <a:xfrm>
              <a:off x="4413012" y="2144553"/>
              <a:ext cx="1300200" cy="371711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/>
                <a:t>Bug fixing...</a:t>
              </a:r>
            </a:p>
          </p:txBody>
        </p:sp>
        <p:sp>
          <p:nvSpPr>
            <p:cNvPr id="23628" name="Rounded Rectangle 23627"/>
            <p:cNvSpPr/>
            <p:nvPr/>
          </p:nvSpPr>
          <p:spPr>
            <a:xfrm>
              <a:off x="3948651" y="2489775"/>
              <a:ext cx="1492795" cy="609293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/>
                <a:t>Software update</a:t>
              </a:r>
            </a:p>
          </p:txBody>
        </p:sp>
      </p:grpSp>
      <p:grpSp>
        <p:nvGrpSpPr>
          <p:cNvPr id="23618" name="Group 23617"/>
          <p:cNvGrpSpPr/>
          <p:nvPr/>
        </p:nvGrpSpPr>
        <p:grpSpPr>
          <a:xfrm>
            <a:off x="7542743" y="4020471"/>
            <a:ext cx="2038945" cy="1318397"/>
            <a:chOff x="4440459" y="2252221"/>
            <a:chExt cx="2038945" cy="1318397"/>
          </a:xfrm>
        </p:grpSpPr>
        <p:sp>
          <p:nvSpPr>
            <p:cNvPr id="23623" name="Rounded Rectangle 23622"/>
            <p:cNvSpPr/>
            <p:nvPr/>
          </p:nvSpPr>
          <p:spPr>
            <a:xfrm>
              <a:off x="4440459" y="2252221"/>
              <a:ext cx="1334837" cy="370749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/>
                <a:t>Issue...</a:t>
              </a:r>
            </a:p>
          </p:txBody>
        </p:sp>
        <p:sp>
          <p:nvSpPr>
            <p:cNvPr id="23624" name="Rounded Rectangle 23623"/>
            <p:cNvSpPr/>
            <p:nvPr/>
          </p:nvSpPr>
          <p:spPr>
            <a:xfrm>
              <a:off x="4688391" y="2624886"/>
              <a:ext cx="1300200" cy="371711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/>
                <a:t>Bug fixing...</a:t>
              </a:r>
            </a:p>
          </p:txBody>
        </p:sp>
        <p:sp>
          <p:nvSpPr>
            <p:cNvPr id="23625" name="Rounded Rectangle 23624"/>
            <p:cNvSpPr/>
            <p:nvPr/>
          </p:nvSpPr>
          <p:spPr>
            <a:xfrm>
              <a:off x="4986609" y="2961325"/>
              <a:ext cx="1492795" cy="609293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/>
                <a:t>Software update</a:t>
              </a:r>
            </a:p>
          </p:txBody>
        </p:sp>
      </p:grpSp>
      <p:grpSp>
        <p:nvGrpSpPr>
          <p:cNvPr id="23619" name="Group 23618"/>
          <p:cNvGrpSpPr/>
          <p:nvPr/>
        </p:nvGrpSpPr>
        <p:grpSpPr>
          <a:xfrm>
            <a:off x="5003780" y="3803663"/>
            <a:ext cx="2071119" cy="1284275"/>
            <a:chOff x="4510159" y="1862326"/>
            <a:chExt cx="2071119" cy="1284275"/>
          </a:xfrm>
        </p:grpSpPr>
        <p:sp>
          <p:nvSpPr>
            <p:cNvPr id="23620" name="Rounded Rectangle 23619"/>
            <p:cNvSpPr/>
            <p:nvPr/>
          </p:nvSpPr>
          <p:spPr>
            <a:xfrm>
              <a:off x="5246441" y="1862326"/>
              <a:ext cx="1334837" cy="370749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/>
                <a:t>Issue...</a:t>
              </a:r>
            </a:p>
          </p:txBody>
        </p:sp>
        <p:sp>
          <p:nvSpPr>
            <p:cNvPr id="23621" name="Rounded Rectangle 23620"/>
            <p:cNvSpPr/>
            <p:nvPr/>
          </p:nvSpPr>
          <p:spPr>
            <a:xfrm>
              <a:off x="4967262" y="2190625"/>
              <a:ext cx="1300200" cy="371711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/>
                <a:t>Bug fixing...</a:t>
              </a:r>
            </a:p>
          </p:txBody>
        </p:sp>
        <p:sp>
          <p:nvSpPr>
            <p:cNvPr id="23622" name="Rounded Rectangle 23621"/>
            <p:cNvSpPr/>
            <p:nvPr/>
          </p:nvSpPr>
          <p:spPr>
            <a:xfrm>
              <a:off x="4510159" y="2537308"/>
              <a:ext cx="1492795" cy="609293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/>
                <a:t>Software update</a:t>
              </a:r>
            </a:p>
          </p:txBody>
        </p:sp>
      </p:grpSp>
      <p:grpSp>
        <p:nvGrpSpPr>
          <p:cNvPr id="23635" name="Group 23634"/>
          <p:cNvGrpSpPr/>
          <p:nvPr/>
        </p:nvGrpSpPr>
        <p:grpSpPr>
          <a:xfrm>
            <a:off x="-207023" y="887177"/>
            <a:ext cx="5109364" cy="4834749"/>
            <a:chOff x="-215815" y="1186114"/>
            <a:chExt cx="5109364" cy="4834749"/>
          </a:xfrm>
        </p:grpSpPr>
        <p:pic>
          <p:nvPicPr>
            <p:cNvPr id="23632" name="Picture 236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63" y="1655967"/>
              <a:ext cx="1836152" cy="1621038"/>
            </a:xfrm>
            <a:prstGeom prst="rect">
              <a:avLst/>
            </a:prstGeom>
          </p:spPr>
        </p:pic>
        <p:pic>
          <p:nvPicPr>
            <p:cNvPr id="23633" name="Picture 2" descr="Bildresultat fÃ¶r dilbert manager angry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2267" y="1186114"/>
              <a:ext cx="2395583" cy="1197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34" name="Picture 2363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0126">
              <a:off x="-215815" y="2245945"/>
              <a:ext cx="5109364" cy="377491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551" y="304270"/>
            <a:ext cx="4898198" cy="1192199"/>
          </a:xfrm>
        </p:spPr>
        <p:txBody>
          <a:bodyPr/>
          <a:lstStyle/>
          <a:p>
            <a:r>
              <a:rPr lang="en-US" dirty="0"/>
              <a:t>Which Caused a chain reaction...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809A-D29A-4311-BC60-B78D6F54354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2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1531 -0.320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" y="-16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7" grpId="0" animBg="1"/>
      <p:bldP spid="8648" grpId="0" animBg="1"/>
      <p:bldP spid="4736" grpId="0" animBg="1"/>
      <p:bldP spid="8649" grpId="0" animBg="1"/>
      <p:bldP spid="757" grpId="0" animBg="1"/>
      <p:bldP spid="236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90085" y="42016"/>
            <a:ext cx="1497062" cy="2031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14</a:t>
            </a:fld>
            <a:endParaRPr lang="sv-S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2" y="82678"/>
            <a:ext cx="8805242" cy="550766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7414391" y="5279765"/>
            <a:ext cx="2707205" cy="276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172830" indent="-172830" algn="l" defTabSz="691323" rtl="0" eaLnBrk="1" latinLnBrk="0" hangingPunct="1">
              <a:lnSpc>
                <a:spcPct val="90000"/>
              </a:lnSpc>
              <a:spcBef>
                <a:spcPts val="75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8491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153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9814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5475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1137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46798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92459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8119" indent="-172830" algn="l" defTabSz="691323" rtl="0" eaLnBrk="1" latinLnBrk="0" hangingPunct="1">
              <a:lnSpc>
                <a:spcPct val="90000"/>
              </a:lnSpc>
              <a:spcBef>
                <a:spcPts val="378"/>
              </a:spcBef>
              <a:buFont typeface="Arial" panose="020B0604020202020204" pitchFamily="34" charset="0"/>
              <a:buChar char="•"/>
              <a:defRPr sz="13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Volvo 2020 </a:t>
            </a:r>
            <a:r>
              <a:rPr lang="en-US" sz="1500" b="1" dirty="0"/>
              <a:t>100 000 000</a:t>
            </a:r>
            <a:r>
              <a:rPr lang="en-US" sz="1500" dirty="0"/>
              <a:t> </a:t>
            </a:r>
            <a:r>
              <a:rPr lang="en-US" sz="1500" b="1" dirty="0"/>
              <a:t>Loc</a:t>
            </a:r>
            <a:endParaRPr lang="en-US" sz="15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/>
          <a:stretch/>
        </p:blipFill>
        <p:spPr>
          <a:xfrm>
            <a:off x="2149543" y="1312424"/>
            <a:ext cx="3543588" cy="2315562"/>
          </a:xfrm>
          <a:prstGeom prst="rect">
            <a:avLst/>
          </a:prstGeom>
          <a:effectLst>
            <a:softEdge rad="317500"/>
          </a:effectLst>
        </p:spPr>
      </p:pic>
      <p:grpSp>
        <p:nvGrpSpPr>
          <p:cNvPr id="4" name="Group 3"/>
          <p:cNvGrpSpPr/>
          <p:nvPr/>
        </p:nvGrpSpPr>
        <p:grpSpPr>
          <a:xfrm>
            <a:off x="2604448" y="2280987"/>
            <a:ext cx="1359716" cy="1122326"/>
            <a:chOff x="2604448" y="2280987"/>
            <a:chExt cx="1359716" cy="1122326"/>
          </a:xfrm>
        </p:grpSpPr>
        <p:sp>
          <p:nvSpPr>
            <p:cNvPr id="254" name="Oval 253"/>
            <p:cNvSpPr/>
            <p:nvPr/>
          </p:nvSpPr>
          <p:spPr>
            <a:xfrm rot="19567957" flipH="1" flipV="1">
              <a:off x="3459563" y="255020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58" name="Oval 257"/>
            <p:cNvSpPr/>
            <p:nvPr/>
          </p:nvSpPr>
          <p:spPr>
            <a:xfrm rot="19567957" flipH="1" flipV="1">
              <a:off x="3829303" y="232332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62" name="Oval 261"/>
            <p:cNvSpPr/>
            <p:nvPr/>
          </p:nvSpPr>
          <p:spPr>
            <a:xfrm rot="19567957" flipH="1" flipV="1">
              <a:off x="3465759" y="245967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78" name="Oval 277"/>
            <p:cNvSpPr/>
            <p:nvPr/>
          </p:nvSpPr>
          <p:spPr>
            <a:xfrm rot="19567957" flipH="1" flipV="1">
              <a:off x="3667396" y="253143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82" name="Oval 281"/>
            <p:cNvSpPr/>
            <p:nvPr/>
          </p:nvSpPr>
          <p:spPr>
            <a:xfrm rot="19567957" flipH="1" flipV="1">
              <a:off x="2848618" y="240429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83" name="Oval 282"/>
            <p:cNvSpPr/>
            <p:nvPr/>
          </p:nvSpPr>
          <p:spPr>
            <a:xfrm rot="19567957" flipH="1" flipV="1">
              <a:off x="3617398" y="264680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86" name="Oval 285"/>
            <p:cNvSpPr/>
            <p:nvPr/>
          </p:nvSpPr>
          <p:spPr>
            <a:xfrm rot="19567957" flipH="1" flipV="1">
              <a:off x="3679415" y="239955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90" name="Oval 289"/>
            <p:cNvSpPr/>
            <p:nvPr/>
          </p:nvSpPr>
          <p:spPr>
            <a:xfrm rot="19567957" flipH="1" flipV="1">
              <a:off x="3521537" y="259202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94" name="Oval 293"/>
            <p:cNvSpPr/>
            <p:nvPr/>
          </p:nvSpPr>
          <p:spPr>
            <a:xfrm rot="19567957" flipH="1" flipV="1">
              <a:off x="3170544" y="260124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98" name="Oval 297"/>
            <p:cNvSpPr/>
            <p:nvPr/>
          </p:nvSpPr>
          <p:spPr>
            <a:xfrm rot="19567957" flipH="1" flipV="1">
              <a:off x="3819335" y="236053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01" name="Oval 300"/>
            <p:cNvSpPr/>
            <p:nvPr/>
          </p:nvSpPr>
          <p:spPr>
            <a:xfrm rot="19567957" flipH="1" flipV="1">
              <a:off x="3760755" y="240889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05" name="Oval 304"/>
            <p:cNvSpPr/>
            <p:nvPr/>
          </p:nvSpPr>
          <p:spPr>
            <a:xfrm rot="19567957" flipH="1" flipV="1">
              <a:off x="3464745" y="291994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10" name="Oval 309"/>
            <p:cNvSpPr/>
            <p:nvPr/>
          </p:nvSpPr>
          <p:spPr>
            <a:xfrm rot="19567957" flipH="1" flipV="1">
              <a:off x="3397626" y="280695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12" name="Oval 311"/>
            <p:cNvSpPr/>
            <p:nvPr/>
          </p:nvSpPr>
          <p:spPr>
            <a:xfrm rot="19567957" flipH="1" flipV="1">
              <a:off x="3384618" y="269990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17" name="Oval 316"/>
            <p:cNvSpPr/>
            <p:nvPr/>
          </p:nvSpPr>
          <p:spPr>
            <a:xfrm rot="19567957" flipH="1" flipV="1">
              <a:off x="3106708" y="277286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18" name="Oval 317"/>
            <p:cNvSpPr/>
            <p:nvPr/>
          </p:nvSpPr>
          <p:spPr>
            <a:xfrm rot="19567957" flipH="1" flipV="1">
              <a:off x="3535594" y="275595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20" name="Oval 319"/>
            <p:cNvSpPr/>
            <p:nvPr/>
          </p:nvSpPr>
          <p:spPr>
            <a:xfrm rot="19567957" flipH="1" flipV="1">
              <a:off x="3757098" y="234242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21" name="Oval 320"/>
            <p:cNvSpPr/>
            <p:nvPr/>
          </p:nvSpPr>
          <p:spPr>
            <a:xfrm rot="19567957" flipH="1" flipV="1">
              <a:off x="3620787" y="239591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54" name="Oval 353"/>
            <p:cNvSpPr/>
            <p:nvPr/>
          </p:nvSpPr>
          <p:spPr>
            <a:xfrm rot="19567957" flipH="1" flipV="1">
              <a:off x="3558313" y="247027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52" name="Oval 251"/>
            <p:cNvSpPr/>
            <p:nvPr/>
          </p:nvSpPr>
          <p:spPr>
            <a:xfrm rot="19567957" flipH="1">
              <a:off x="3365858" y="2547070"/>
              <a:ext cx="87134" cy="1008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58" name="Oval 357"/>
            <p:cNvSpPr/>
            <p:nvPr/>
          </p:nvSpPr>
          <p:spPr>
            <a:xfrm rot="19567957" flipH="1" flipV="1">
              <a:off x="2788928" y="314723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59" name="Oval 358"/>
            <p:cNvSpPr/>
            <p:nvPr/>
          </p:nvSpPr>
          <p:spPr>
            <a:xfrm rot="19567957" flipH="1" flipV="1">
              <a:off x="2917265" y="329963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60" name="Oval 359"/>
            <p:cNvSpPr/>
            <p:nvPr/>
          </p:nvSpPr>
          <p:spPr>
            <a:xfrm rot="19567957" flipH="1" flipV="1">
              <a:off x="2869140" y="264191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61" name="Oval 360"/>
            <p:cNvSpPr/>
            <p:nvPr/>
          </p:nvSpPr>
          <p:spPr>
            <a:xfrm rot="19567957" flipH="1" flipV="1">
              <a:off x="2933309" y="279431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62" name="Oval 361"/>
            <p:cNvSpPr/>
            <p:nvPr/>
          </p:nvSpPr>
          <p:spPr>
            <a:xfrm rot="19567957" flipH="1" flipV="1">
              <a:off x="3021540" y="293869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63" name="Oval 362"/>
            <p:cNvSpPr/>
            <p:nvPr/>
          </p:nvSpPr>
          <p:spPr>
            <a:xfrm rot="19567957" flipH="1" flipV="1">
              <a:off x="3246128" y="285848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64" name="Oval 363"/>
            <p:cNvSpPr/>
            <p:nvPr/>
          </p:nvSpPr>
          <p:spPr>
            <a:xfrm rot="19567957" flipH="1" flipV="1">
              <a:off x="3254149" y="269004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65" name="Oval 364"/>
            <p:cNvSpPr/>
            <p:nvPr/>
          </p:nvSpPr>
          <p:spPr>
            <a:xfrm rot="19567957" flipH="1" flipV="1">
              <a:off x="3021540" y="261785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66" name="Oval 365"/>
            <p:cNvSpPr/>
            <p:nvPr/>
          </p:nvSpPr>
          <p:spPr>
            <a:xfrm rot="19567957" flipH="1" flipV="1">
              <a:off x="3173939" y="311515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67" name="Oval 366"/>
            <p:cNvSpPr/>
            <p:nvPr/>
          </p:nvSpPr>
          <p:spPr>
            <a:xfrm rot="19567957" flipH="1" flipV="1">
              <a:off x="2660595" y="279431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68" name="Oval 367"/>
            <p:cNvSpPr/>
            <p:nvPr/>
          </p:nvSpPr>
          <p:spPr>
            <a:xfrm rot="19567957" flipH="1" flipV="1">
              <a:off x="2788931" y="294671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69" name="Oval 368"/>
            <p:cNvSpPr/>
            <p:nvPr/>
          </p:nvSpPr>
          <p:spPr>
            <a:xfrm rot="19567957" flipH="1" flipV="1">
              <a:off x="2981435" y="313119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70" name="Oval 369"/>
            <p:cNvSpPr/>
            <p:nvPr/>
          </p:nvSpPr>
          <p:spPr>
            <a:xfrm rot="19567957" flipH="1" flipV="1">
              <a:off x="3125813" y="328359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71" name="Oval 370"/>
            <p:cNvSpPr/>
            <p:nvPr/>
          </p:nvSpPr>
          <p:spPr>
            <a:xfrm rot="19567957" flipH="1" flipV="1">
              <a:off x="2604448" y="257774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73" name="Oval 372"/>
            <p:cNvSpPr/>
            <p:nvPr/>
          </p:nvSpPr>
          <p:spPr>
            <a:xfrm rot="19567957" flipH="1" flipV="1">
              <a:off x="2756848" y="269004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74" name="Oval 373"/>
            <p:cNvSpPr/>
            <p:nvPr/>
          </p:nvSpPr>
          <p:spPr>
            <a:xfrm rot="19567957" flipH="1" flipV="1">
              <a:off x="3173941" y="298682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75" name="Oval 374"/>
            <p:cNvSpPr/>
            <p:nvPr/>
          </p:nvSpPr>
          <p:spPr>
            <a:xfrm rot="19567957" flipH="1" flipV="1">
              <a:off x="3334362" y="295473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76" name="Oval 375"/>
            <p:cNvSpPr/>
            <p:nvPr/>
          </p:nvSpPr>
          <p:spPr>
            <a:xfrm rot="19567957" flipH="1" flipV="1">
              <a:off x="3326342" y="308307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91" name="Oval 390"/>
            <p:cNvSpPr/>
            <p:nvPr/>
          </p:nvSpPr>
          <p:spPr>
            <a:xfrm rot="19567957" flipH="1" flipV="1">
              <a:off x="3863757" y="228098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392" name="Oval 391"/>
            <p:cNvSpPr/>
            <p:nvPr/>
          </p:nvSpPr>
          <p:spPr>
            <a:xfrm rot="19567957" flipH="1" flipV="1">
              <a:off x="3863758" y="230505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</p:grpSp>
      <p:grpSp>
        <p:nvGrpSpPr>
          <p:cNvPr id="447" name="Group 446"/>
          <p:cNvGrpSpPr/>
          <p:nvPr/>
        </p:nvGrpSpPr>
        <p:grpSpPr>
          <a:xfrm>
            <a:off x="1495918" y="2119156"/>
            <a:ext cx="2743647" cy="2279661"/>
            <a:chOff x="1542620" y="2185644"/>
            <a:chExt cx="2743647" cy="2279661"/>
          </a:xfrm>
        </p:grpSpPr>
        <p:sp>
          <p:nvSpPr>
            <p:cNvPr id="448" name="Oval 447"/>
            <p:cNvSpPr/>
            <p:nvPr/>
          </p:nvSpPr>
          <p:spPr>
            <a:xfrm rot="19567957" flipH="1" flipV="1">
              <a:off x="3012290" y="428380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49" name="Oval 448"/>
            <p:cNvSpPr/>
            <p:nvPr/>
          </p:nvSpPr>
          <p:spPr>
            <a:xfrm rot="19567957" flipH="1" flipV="1">
              <a:off x="3089493" y="396036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50" name="Oval 449"/>
            <p:cNvSpPr/>
            <p:nvPr/>
          </p:nvSpPr>
          <p:spPr>
            <a:xfrm rot="19567957" flipH="1" flipV="1">
              <a:off x="2978044" y="375903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51" name="Oval 450"/>
            <p:cNvSpPr/>
            <p:nvPr/>
          </p:nvSpPr>
          <p:spPr>
            <a:xfrm rot="19567957" flipH="1" flipV="1">
              <a:off x="2271698" y="299727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52" name="Oval 451"/>
            <p:cNvSpPr/>
            <p:nvPr/>
          </p:nvSpPr>
          <p:spPr>
            <a:xfrm rot="19567957" flipH="1" flipV="1">
              <a:off x="1978504" y="218564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53" name="Oval 452"/>
            <p:cNvSpPr/>
            <p:nvPr/>
          </p:nvSpPr>
          <p:spPr>
            <a:xfrm rot="19567957" flipH="1" flipV="1">
              <a:off x="1666837" y="324028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54" name="Oval 453"/>
            <p:cNvSpPr/>
            <p:nvPr/>
          </p:nvSpPr>
          <p:spPr>
            <a:xfrm rot="19567957" flipH="1" flipV="1">
              <a:off x="4185861" y="378349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55" name="Oval 454"/>
            <p:cNvSpPr/>
            <p:nvPr/>
          </p:nvSpPr>
          <p:spPr>
            <a:xfrm rot="19567957" flipH="1" flipV="1">
              <a:off x="2364765" y="327325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56" name="Oval 455"/>
            <p:cNvSpPr/>
            <p:nvPr/>
          </p:nvSpPr>
          <p:spPr>
            <a:xfrm rot="19567957" flipH="1" flipV="1">
              <a:off x="2567528" y="420666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57" name="Oval 456"/>
            <p:cNvSpPr/>
            <p:nvPr/>
          </p:nvSpPr>
          <p:spPr>
            <a:xfrm rot="19567957" flipH="1" flipV="1">
              <a:off x="3446845" y="394954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58" name="Oval 457"/>
            <p:cNvSpPr/>
            <p:nvPr/>
          </p:nvSpPr>
          <p:spPr>
            <a:xfrm rot="19567957" flipH="1" flipV="1">
              <a:off x="2925692" y="358057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59" name="Oval 458"/>
            <p:cNvSpPr/>
            <p:nvPr/>
          </p:nvSpPr>
          <p:spPr>
            <a:xfrm rot="19567957" flipH="1" flipV="1">
              <a:off x="3587991" y="436162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60" name="Oval 459"/>
            <p:cNvSpPr/>
            <p:nvPr/>
          </p:nvSpPr>
          <p:spPr>
            <a:xfrm rot="19567957" flipH="1" flipV="1">
              <a:off x="3747230" y="395678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61" name="Oval 460"/>
            <p:cNvSpPr/>
            <p:nvPr/>
          </p:nvSpPr>
          <p:spPr>
            <a:xfrm rot="19567957" flipH="1" flipV="1">
              <a:off x="1542620" y="268439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62" name="Oval 461"/>
            <p:cNvSpPr/>
            <p:nvPr/>
          </p:nvSpPr>
          <p:spPr>
            <a:xfrm rot="19567957" flipH="1" flipV="1">
              <a:off x="1852251" y="375903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63" name="Oval 462"/>
            <p:cNvSpPr/>
            <p:nvPr/>
          </p:nvSpPr>
          <p:spPr>
            <a:xfrm rot="19567957" flipH="1" flipV="1">
              <a:off x="4185860" y="344552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64" name="Oval 463"/>
            <p:cNvSpPr/>
            <p:nvPr/>
          </p:nvSpPr>
          <p:spPr>
            <a:xfrm rot="19567957" flipH="1" flipV="1">
              <a:off x="2430196" y="277591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65" name="Oval 464"/>
            <p:cNvSpPr/>
            <p:nvPr/>
          </p:nvSpPr>
          <p:spPr>
            <a:xfrm rot="19567957" flipH="1" flipV="1">
              <a:off x="3559665" y="354413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66" name="Oval 465"/>
            <p:cNvSpPr/>
            <p:nvPr/>
          </p:nvSpPr>
          <p:spPr>
            <a:xfrm rot="19567957" flipH="1" flipV="1">
              <a:off x="3888376" y="355748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67" name="Oval 466"/>
            <p:cNvSpPr/>
            <p:nvPr/>
          </p:nvSpPr>
          <p:spPr>
            <a:xfrm rot="19567957" flipH="1" flipV="1">
              <a:off x="2516031" y="308244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68" name="Oval 467"/>
            <p:cNvSpPr/>
            <p:nvPr/>
          </p:nvSpPr>
          <p:spPr>
            <a:xfrm rot="19567957" flipH="1" flipV="1">
              <a:off x="2572368" y="327558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69" name="Oval 468"/>
            <p:cNvSpPr/>
            <p:nvPr/>
          </p:nvSpPr>
          <p:spPr>
            <a:xfrm rot="19567957" flipH="1" flipV="1">
              <a:off x="2724767" y="343600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70" name="Oval 469"/>
            <p:cNvSpPr/>
            <p:nvPr/>
          </p:nvSpPr>
          <p:spPr>
            <a:xfrm rot="19567957" flipH="1" flipV="1">
              <a:off x="2403923" y="346808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71" name="Oval 470"/>
            <p:cNvSpPr/>
            <p:nvPr/>
          </p:nvSpPr>
          <p:spPr>
            <a:xfrm rot="19567957" flipH="1" flipV="1">
              <a:off x="2564344" y="362850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72" name="Oval 471"/>
            <p:cNvSpPr/>
            <p:nvPr/>
          </p:nvSpPr>
          <p:spPr>
            <a:xfrm rot="19567957" flipH="1" flipV="1">
              <a:off x="2772891" y="378090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73" name="Oval 472"/>
            <p:cNvSpPr/>
            <p:nvPr/>
          </p:nvSpPr>
          <p:spPr>
            <a:xfrm rot="19567957" flipH="1" flipV="1">
              <a:off x="3217315" y="372634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74" name="Oval 473"/>
            <p:cNvSpPr/>
            <p:nvPr/>
          </p:nvSpPr>
          <p:spPr>
            <a:xfrm rot="19567957" flipH="1" flipV="1">
              <a:off x="2230023" y="373947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75" name="Oval 474"/>
            <p:cNvSpPr/>
            <p:nvPr/>
          </p:nvSpPr>
          <p:spPr>
            <a:xfrm rot="19567957" flipH="1" flipV="1">
              <a:off x="2347779" y="398945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76" name="Oval 475"/>
            <p:cNvSpPr/>
            <p:nvPr/>
          </p:nvSpPr>
          <p:spPr>
            <a:xfrm rot="19567957" flipH="1" flipV="1">
              <a:off x="2002877" y="345204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77" name="Oval 476"/>
            <p:cNvSpPr/>
            <p:nvPr/>
          </p:nvSpPr>
          <p:spPr>
            <a:xfrm rot="19567957" flipH="1" flipV="1">
              <a:off x="2010899" y="314725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78" name="Oval 477"/>
            <p:cNvSpPr/>
            <p:nvPr/>
          </p:nvSpPr>
          <p:spPr>
            <a:xfrm rot="19567957" flipH="1" flipV="1">
              <a:off x="1962774" y="287453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79" name="Oval 478"/>
            <p:cNvSpPr/>
            <p:nvPr/>
          </p:nvSpPr>
          <p:spPr>
            <a:xfrm rot="19567957" flipH="1" flipV="1">
              <a:off x="2099132" y="267401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80" name="Oval 479"/>
            <p:cNvSpPr/>
            <p:nvPr/>
          </p:nvSpPr>
          <p:spPr>
            <a:xfrm rot="19567957" flipH="1" flipV="1">
              <a:off x="2347784" y="251359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261112" y="414304"/>
            <a:ext cx="7410021" cy="5114240"/>
            <a:chOff x="261112" y="414304"/>
            <a:chExt cx="7410021" cy="5114240"/>
          </a:xfrm>
        </p:grpSpPr>
        <p:sp>
          <p:nvSpPr>
            <p:cNvPr id="482" name="Oval 481"/>
            <p:cNvSpPr/>
            <p:nvPr/>
          </p:nvSpPr>
          <p:spPr>
            <a:xfrm rot="19567957" flipH="1" flipV="1">
              <a:off x="4761533" y="437801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83" name="Oval 482"/>
            <p:cNvSpPr/>
            <p:nvPr/>
          </p:nvSpPr>
          <p:spPr>
            <a:xfrm rot="19567957" flipH="1" flipV="1">
              <a:off x="3889045" y="463152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84" name="Oval 483"/>
            <p:cNvSpPr/>
            <p:nvPr/>
          </p:nvSpPr>
          <p:spPr>
            <a:xfrm rot="19567957" flipH="1" flipV="1">
              <a:off x="4794570" y="503017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85" name="Oval 484"/>
            <p:cNvSpPr/>
            <p:nvPr/>
          </p:nvSpPr>
          <p:spPr>
            <a:xfrm rot="19567957" flipH="1" flipV="1">
              <a:off x="2423076" y="483927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86" name="Oval 485"/>
            <p:cNvSpPr/>
            <p:nvPr/>
          </p:nvSpPr>
          <p:spPr>
            <a:xfrm rot="19567957" flipH="1" flipV="1">
              <a:off x="4931458" y="402054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87" name="Oval 486"/>
            <p:cNvSpPr/>
            <p:nvPr/>
          </p:nvSpPr>
          <p:spPr>
            <a:xfrm rot="19567957" flipH="1" flipV="1">
              <a:off x="6878583" y="484808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88" name="Oval 487"/>
            <p:cNvSpPr/>
            <p:nvPr/>
          </p:nvSpPr>
          <p:spPr>
            <a:xfrm rot="19567957" flipH="1" flipV="1">
              <a:off x="4350022" y="449542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89" name="Oval 488"/>
            <p:cNvSpPr/>
            <p:nvPr/>
          </p:nvSpPr>
          <p:spPr>
            <a:xfrm rot="19567957" flipH="1" flipV="1">
              <a:off x="6358223" y="524957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90" name="Oval 489"/>
            <p:cNvSpPr/>
            <p:nvPr/>
          </p:nvSpPr>
          <p:spPr>
            <a:xfrm rot="19567957" flipH="1" flipV="1">
              <a:off x="5871091" y="376792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91" name="Oval 490"/>
            <p:cNvSpPr/>
            <p:nvPr/>
          </p:nvSpPr>
          <p:spPr>
            <a:xfrm rot="19567957" flipH="1" flipV="1">
              <a:off x="5801367" y="471394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92" name="Oval 491"/>
            <p:cNvSpPr/>
            <p:nvPr/>
          </p:nvSpPr>
          <p:spPr>
            <a:xfrm rot="19567957" flipH="1" flipV="1">
              <a:off x="3229784" y="512855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93" name="Oval 492"/>
            <p:cNvSpPr/>
            <p:nvPr/>
          </p:nvSpPr>
          <p:spPr>
            <a:xfrm rot="19567957" flipH="1" flipV="1">
              <a:off x="6741730" y="428988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94" name="Oval 493"/>
            <p:cNvSpPr/>
            <p:nvPr/>
          </p:nvSpPr>
          <p:spPr>
            <a:xfrm rot="19567957" flipH="1" flipV="1">
              <a:off x="5729946" y="423037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95" name="Oval 494"/>
            <p:cNvSpPr/>
            <p:nvPr/>
          </p:nvSpPr>
          <p:spPr>
            <a:xfrm rot="19567957" flipH="1" flipV="1">
              <a:off x="5307394" y="350586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96" name="Oval 495"/>
            <p:cNvSpPr/>
            <p:nvPr/>
          </p:nvSpPr>
          <p:spPr>
            <a:xfrm rot="19567957" flipH="1" flipV="1">
              <a:off x="3818473" y="537105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97" name="Oval 496"/>
            <p:cNvSpPr/>
            <p:nvPr/>
          </p:nvSpPr>
          <p:spPr>
            <a:xfrm rot="19567957" flipH="1" flipV="1">
              <a:off x="805447" y="247174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98" name="Oval 497"/>
            <p:cNvSpPr/>
            <p:nvPr/>
          </p:nvSpPr>
          <p:spPr>
            <a:xfrm rot="19567957" flipH="1" flipV="1">
              <a:off x="908535" y="394563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499" name="Oval 498"/>
            <p:cNvSpPr/>
            <p:nvPr/>
          </p:nvSpPr>
          <p:spPr>
            <a:xfrm rot="19567957" flipH="1" flipV="1">
              <a:off x="2572361" y="528777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00" name="Oval 499"/>
            <p:cNvSpPr/>
            <p:nvPr/>
          </p:nvSpPr>
          <p:spPr>
            <a:xfrm rot="19567957" flipH="1" flipV="1">
              <a:off x="1068198" y="435641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01" name="Oval 500"/>
            <p:cNvSpPr/>
            <p:nvPr/>
          </p:nvSpPr>
          <p:spPr>
            <a:xfrm rot="19567957" flipH="1" flipV="1">
              <a:off x="416817" y="472006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02" name="Oval 501"/>
            <p:cNvSpPr/>
            <p:nvPr/>
          </p:nvSpPr>
          <p:spPr>
            <a:xfrm rot="19567957" flipH="1" flipV="1">
              <a:off x="279411" y="394563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03" name="Oval 502"/>
            <p:cNvSpPr/>
            <p:nvPr/>
          </p:nvSpPr>
          <p:spPr>
            <a:xfrm rot="19567957" flipH="1" flipV="1">
              <a:off x="2162111" y="443899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04" name="Oval 503"/>
            <p:cNvSpPr/>
            <p:nvPr/>
          </p:nvSpPr>
          <p:spPr>
            <a:xfrm rot="19567957" flipH="1" flipV="1">
              <a:off x="1667213" y="422430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05" name="Oval 504"/>
            <p:cNvSpPr/>
            <p:nvPr/>
          </p:nvSpPr>
          <p:spPr>
            <a:xfrm rot="19567957" flipH="1" flipV="1">
              <a:off x="5267296" y="505753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06" name="Oval 505"/>
            <p:cNvSpPr/>
            <p:nvPr/>
          </p:nvSpPr>
          <p:spPr>
            <a:xfrm rot="19567957" flipH="1" flipV="1">
              <a:off x="489199" y="534743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07" name="Oval 506"/>
            <p:cNvSpPr/>
            <p:nvPr/>
          </p:nvSpPr>
          <p:spPr>
            <a:xfrm rot="19567957" flipH="1" flipV="1">
              <a:off x="6949156" y="347311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08" name="Oval 507"/>
            <p:cNvSpPr/>
            <p:nvPr/>
          </p:nvSpPr>
          <p:spPr>
            <a:xfrm rot="19567957" flipH="1" flipV="1">
              <a:off x="2091537" y="130771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09" name="Oval 508"/>
            <p:cNvSpPr/>
            <p:nvPr/>
          </p:nvSpPr>
          <p:spPr>
            <a:xfrm rot="19567957" flipH="1" flipV="1">
              <a:off x="7570727" y="520483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10" name="Oval 509"/>
            <p:cNvSpPr/>
            <p:nvPr/>
          </p:nvSpPr>
          <p:spPr>
            <a:xfrm rot="19567957" flipH="1" flipV="1">
              <a:off x="625436" y="337618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11" name="Oval 510"/>
            <p:cNvSpPr/>
            <p:nvPr/>
          </p:nvSpPr>
          <p:spPr>
            <a:xfrm rot="19567957" flipH="1" flipV="1">
              <a:off x="4186629" y="489432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12" name="Oval 511"/>
            <p:cNvSpPr/>
            <p:nvPr/>
          </p:nvSpPr>
          <p:spPr>
            <a:xfrm rot="19567957" flipH="1" flipV="1">
              <a:off x="3309874" y="454661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13" name="Oval 512"/>
            <p:cNvSpPr/>
            <p:nvPr/>
          </p:nvSpPr>
          <p:spPr>
            <a:xfrm rot="19567957" flipH="1" flipV="1">
              <a:off x="2049691" y="509383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14" name="Oval 513"/>
            <p:cNvSpPr/>
            <p:nvPr/>
          </p:nvSpPr>
          <p:spPr>
            <a:xfrm rot="19567957" flipH="1" flipV="1">
              <a:off x="5425354" y="541845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15" name="Oval 514"/>
            <p:cNvSpPr/>
            <p:nvPr/>
          </p:nvSpPr>
          <p:spPr>
            <a:xfrm rot="19567957" flipH="1" flipV="1">
              <a:off x="5026684" y="465231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16" name="Oval 515"/>
            <p:cNvSpPr/>
            <p:nvPr/>
          </p:nvSpPr>
          <p:spPr>
            <a:xfrm rot="19567957" flipH="1" flipV="1">
              <a:off x="4414620" y="534973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17" name="Oval 516"/>
            <p:cNvSpPr/>
            <p:nvPr/>
          </p:nvSpPr>
          <p:spPr>
            <a:xfrm rot="19567957" flipH="1" flipV="1">
              <a:off x="2446882" y="461851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18" name="Oval 517"/>
            <p:cNvSpPr/>
            <p:nvPr/>
          </p:nvSpPr>
          <p:spPr>
            <a:xfrm rot="19567957" flipH="1" flipV="1">
              <a:off x="6367552" y="463152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19" name="Oval 518"/>
            <p:cNvSpPr/>
            <p:nvPr/>
          </p:nvSpPr>
          <p:spPr>
            <a:xfrm rot="19567957" flipH="1" flipV="1">
              <a:off x="416817" y="150325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20" name="Oval 519"/>
            <p:cNvSpPr/>
            <p:nvPr/>
          </p:nvSpPr>
          <p:spPr>
            <a:xfrm rot="19567957" flipH="1" flipV="1">
              <a:off x="1604727" y="171406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21" name="Oval 520"/>
            <p:cNvSpPr/>
            <p:nvPr/>
          </p:nvSpPr>
          <p:spPr>
            <a:xfrm rot="19567957" flipH="1" flipV="1">
              <a:off x="261112" y="281645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22" name="Oval 521"/>
            <p:cNvSpPr/>
            <p:nvPr/>
          </p:nvSpPr>
          <p:spPr>
            <a:xfrm rot="19567957" flipH="1" flipV="1">
              <a:off x="1264025" y="354413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23" name="Oval 522"/>
            <p:cNvSpPr/>
            <p:nvPr/>
          </p:nvSpPr>
          <p:spPr>
            <a:xfrm rot="19567957" flipH="1" flipV="1">
              <a:off x="1261640" y="216922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24" name="Oval 523"/>
            <p:cNvSpPr/>
            <p:nvPr/>
          </p:nvSpPr>
          <p:spPr>
            <a:xfrm rot="19567957" flipH="1" flipV="1">
              <a:off x="1453376" y="523718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25" name="Oval 524"/>
            <p:cNvSpPr/>
            <p:nvPr/>
          </p:nvSpPr>
          <p:spPr>
            <a:xfrm rot="19567957" flipH="1" flipV="1">
              <a:off x="1277245" y="312261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26" name="Oval 525"/>
            <p:cNvSpPr/>
            <p:nvPr/>
          </p:nvSpPr>
          <p:spPr>
            <a:xfrm rot="19567957" flipH="1" flipV="1">
              <a:off x="1100936" y="490473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27" name="Oval 526"/>
            <p:cNvSpPr/>
            <p:nvPr/>
          </p:nvSpPr>
          <p:spPr>
            <a:xfrm rot="19567957" flipH="1" flipV="1">
              <a:off x="3068584" y="476269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28" name="Oval 527"/>
            <p:cNvSpPr/>
            <p:nvPr/>
          </p:nvSpPr>
          <p:spPr>
            <a:xfrm rot="19567957" flipH="1" flipV="1">
              <a:off x="3091189" y="542486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29" name="Oval 528"/>
            <p:cNvSpPr/>
            <p:nvPr/>
          </p:nvSpPr>
          <p:spPr>
            <a:xfrm rot="19567957" flipH="1" flipV="1">
              <a:off x="3550670" y="489409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30" name="Oval 529"/>
            <p:cNvSpPr/>
            <p:nvPr/>
          </p:nvSpPr>
          <p:spPr>
            <a:xfrm rot="19567957" flipH="1" flipV="1">
              <a:off x="1667214" y="468953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31" name="Oval 530"/>
            <p:cNvSpPr/>
            <p:nvPr/>
          </p:nvSpPr>
          <p:spPr>
            <a:xfrm rot="19567957" flipH="1">
              <a:off x="853360" y="1297504"/>
              <a:ext cx="93994" cy="917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32" name="Oval 531"/>
            <p:cNvSpPr/>
            <p:nvPr/>
          </p:nvSpPr>
          <p:spPr>
            <a:xfrm rot="19567957" flipH="1">
              <a:off x="3424960" y="945904"/>
              <a:ext cx="93994" cy="917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533" name="Oval 532"/>
            <p:cNvSpPr/>
            <p:nvPr/>
          </p:nvSpPr>
          <p:spPr>
            <a:xfrm rot="19567957" flipH="1">
              <a:off x="3411760" y="414304"/>
              <a:ext cx="93994" cy="917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45866" y="133430"/>
            <a:ext cx="5728137" cy="1241059"/>
            <a:chOff x="4394250" y="133816"/>
            <a:chExt cx="5728137" cy="1241059"/>
          </a:xfrm>
        </p:grpSpPr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4250" y="133816"/>
              <a:ext cx="5728137" cy="124105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1067" y="207609"/>
              <a:ext cx="2283412" cy="478758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277" name="Content Placeholder 2"/>
            <p:cNvSpPr txBox="1">
              <a:spLocks/>
            </p:cNvSpPr>
            <p:nvPr/>
          </p:nvSpPr>
          <p:spPr>
            <a:xfrm>
              <a:off x="7746020" y="1113173"/>
              <a:ext cx="2308458" cy="1998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172830" indent="-172830" algn="l" defTabSz="691323" rtl="0" eaLnBrk="1" latinLnBrk="0" hangingPunct="1">
                <a:lnSpc>
                  <a:spcPct val="90000"/>
                </a:lnSpc>
                <a:spcBef>
                  <a:spcPts val="75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8491" indent="-172830" algn="l" defTabSz="691323" rtl="0" eaLnBrk="1" latinLnBrk="0" hangingPunct="1">
                <a:lnSpc>
                  <a:spcPct val="90000"/>
                </a:lnSpc>
                <a:spcBef>
                  <a:spcPts val="378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153" indent="-172830" algn="l" defTabSz="691323" rtl="0" eaLnBrk="1" latinLnBrk="0" hangingPunct="1">
                <a:lnSpc>
                  <a:spcPct val="90000"/>
                </a:lnSpc>
                <a:spcBef>
                  <a:spcPts val="378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9814" indent="-172830" algn="l" defTabSz="691323" rtl="0" eaLnBrk="1" latinLnBrk="0" hangingPunct="1">
                <a:lnSpc>
                  <a:spcPct val="90000"/>
                </a:lnSpc>
                <a:spcBef>
                  <a:spcPts val="378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5475" indent="-172830" algn="l" defTabSz="691323" rtl="0" eaLnBrk="1" latinLnBrk="0" hangingPunct="1">
                <a:lnSpc>
                  <a:spcPct val="90000"/>
                </a:lnSpc>
                <a:spcBef>
                  <a:spcPts val="378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01137" indent="-172830" algn="l" defTabSz="691323" rtl="0" eaLnBrk="1" latinLnBrk="0" hangingPunct="1">
                <a:lnSpc>
                  <a:spcPct val="90000"/>
                </a:lnSpc>
                <a:spcBef>
                  <a:spcPts val="378"/>
                </a:spcBef>
                <a:buFont typeface="Arial" panose="020B0604020202020204" pitchFamily="34" charset="0"/>
                <a:buChar char="•"/>
                <a:defRPr sz="1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46798" indent="-172830" algn="l" defTabSz="691323" rtl="0" eaLnBrk="1" latinLnBrk="0" hangingPunct="1">
                <a:lnSpc>
                  <a:spcPct val="90000"/>
                </a:lnSpc>
                <a:spcBef>
                  <a:spcPts val="378"/>
                </a:spcBef>
                <a:buFont typeface="Arial" panose="020B0604020202020204" pitchFamily="34" charset="0"/>
                <a:buChar char="•"/>
                <a:defRPr sz="1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92459" indent="-172830" algn="l" defTabSz="691323" rtl="0" eaLnBrk="1" latinLnBrk="0" hangingPunct="1">
                <a:lnSpc>
                  <a:spcPct val="90000"/>
                </a:lnSpc>
                <a:spcBef>
                  <a:spcPts val="378"/>
                </a:spcBef>
                <a:buFont typeface="Arial" panose="020B0604020202020204" pitchFamily="34" charset="0"/>
                <a:buChar char="•"/>
                <a:defRPr sz="1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38119" indent="-172830" algn="l" defTabSz="691323" rtl="0" eaLnBrk="1" latinLnBrk="0" hangingPunct="1">
                <a:lnSpc>
                  <a:spcPct val="90000"/>
                </a:lnSpc>
                <a:spcBef>
                  <a:spcPts val="378"/>
                </a:spcBef>
                <a:buFont typeface="Arial" panose="020B0604020202020204" pitchFamily="34" charset="0"/>
                <a:buChar char="•"/>
                <a:defRPr sz="13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00" dirty="0"/>
                <a:t>Propulsion Code, </a:t>
              </a:r>
              <a:r>
                <a:rPr lang="en-US" sz="800" b="1" dirty="0"/>
                <a:t>1 000 000 Loc, </a:t>
              </a:r>
              <a:r>
                <a:rPr lang="en-US" sz="800" dirty="0"/>
                <a:t>1% of vehicle</a:t>
              </a:r>
            </a:p>
          </p:txBody>
        </p:sp>
      </p:grpSp>
      <p:sp>
        <p:nvSpPr>
          <p:cNvPr id="279" name="Rounded Rectangle 278"/>
          <p:cNvSpPr/>
          <p:nvPr/>
        </p:nvSpPr>
        <p:spPr>
          <a:xfrm>
            <a:off x="6055713" y="1547023"/>
            <a:ext cx="3860298" cy="78970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>
                <a:cs typeface="Arial"/>
              </a:rPr>
              <a:t>Complex software in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Developed SW: 1 defect / 200 – 3500 loc.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Arial"/>
              </a:rPr>
              <a:t>Shipped SW: 1 defect / 10000 loc.</a:t>
            </a:r>
          </a:p>
          <a:p>
            <a:endParaRPr lang="en-US" sz="1400" dirty="0">
              <a:cs typeface="Arial"/>
            </a:endParaRPr>
          </a:p>
          <a:p>
            <a:endParaRPr lang="en-US" sz="1400" dirty="0"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12821" y="238427"/>
            <a:ext cx="5127414" cy="996295"/>
            <a:chOff x="4788415" y="204243"/>
            <a:chExt cx="4758319" cy="1023972"/>
          </a:xfrm>
        </p:grpSpPr>
        <p:sp>
          <p:nvSpPr>
            <p:cNvPr id="167" name="Oval 166"/>
            <p:cNvSpPr/>
            <p:nvPr/>
          </p:nvSpPr>
          <p:spPr>
            <a:xfrm>
              <a:off x="9473659" y="931677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9497148" y="50679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7921914" y="563727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8436016" y="326046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8100007" y="35618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9070314" y="35618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8303511" y="621065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8690202" y="430869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8584439" y="76651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8631425" y="616665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9163287" y="81515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9188080" y="616665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8921627" y="795951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8917489" y="64360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9307259" y="835886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9424074" y="76966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8096406" y="75001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7731288" y="732739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7760845" y="422196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8274499" y="54246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8448991" y="72875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896519" y="999747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7607937" y="69307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6032703" y="75001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546805" y="512331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6210796" y="54246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7181102" y="54246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6414300" y="807351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800991" y="617155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6695227" y="952799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742213" y="802950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7274075" y="100143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7298868" y="802950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7032416" y="982237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7028278" y="82989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7418047" y="1022172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7534862" y="95595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207195" y="93629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5842076" y="91902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5871633" y="608481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385288" y="72875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6559779" y="915039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6883124" y="117527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6906613" y="75039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331379" y="807329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5845481" y="569647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5509472" y="59978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6479779" y="59978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5712976" y="864667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6099667" y="674471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5993904" y="1010115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6040889" y="860266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6572752" y="105875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6597545" y="860266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6331092" y="1039552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6326954" y="887209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6716724" y="107948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6833538" y="1013270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5505871" y="99361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5140753" y="976340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5170310" y="665797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5683964" y="786070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5858456" y="972355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8040812" y="80987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8064301" y="384990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6489067" y="44192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7003169" y="20424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6667160" y="234380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7637466" y="234380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6870664" y="499262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7257354" y="309066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7151591" y="644710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7198577" y="494862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7730439" y="693350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7755232" y="494862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7488780" y="67414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7484642" y="521805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7874411" y="71408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7991226" y="647865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6663559" y="628210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6298440" y="610936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6327997" y="300392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6841651" y="420665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7016143" y="606951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6530787" y="928096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3" name="Oval 252"/>
            <p:cNvSpPr/>
            <p:nvPr/>
          </p:nvSpPr>
          <p:spPr>
            <a:xfrm>
              <a:off x="6554276" y="50321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5" name="Oval 254"/>
            <p:cNvSpPr/>
            <p:nvPr/>
          </p:nvSpPr>
          <p:spPr>
            <a:xfrm>
              <a:off x="4979042" y="560147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6" name="Oval 255"/>
            <p:cNvSpPr/>
            <p:nvPr/>
          </p:nvSpPr>
          <p:spPr>
            <a:xfrm>
              <a:off x="5493144" y="322466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7" name="Oval 256"/>
            <p:cNvSpPr/>
            <p:nvPr/>
          </p:nvSpPr>
          <p:spPr>
            <a:xfrm>
              <a:off x="5157135" y="35260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9" name="Oval 258"/>
            <p:cNvSpPr/>
            <p:nvPr/>
          </p:nvSpPr>
          <p:spPr>
            <a:xfrm>
              <a:off x="6127441" y="35260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0" name="Oval 259"/>
            <p:cNvSpPr/>
            <p:nvPr/>
          </p:nvSpPr>
          <p:spPr>
            <a:xfrm>
              <a:off x="5360639" y="617485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1" name="Oval 260"/>
            <p:cNvSpPr/>
            <p:nvPr/>
          </p:nvSpPr>
          <p:spPr>
            <a:xfrm>
              <a:off x="5747330" y="427289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3" name="Oval 262"/>
            <p:cNvSpPr/>
            <p:nvPr/>
          </p:nvSpPr>
          <p:spPr>
            <a:xfrm>
              <a:off x="5641566" y="76293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4" name="Oval 263"/>
            <p:cNvSpPr/>
            <p:nvPr/>
          </p:nvSpPr>
          <p:spPr>
            <a:xfrm>
              <a:off x="5688552" y="61308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5" name="Oval 264"/>
            <p:cNvSpPr/>
            <p:nvPr/>
          </p:nvSpPr>
          <p:spPr>
            <a:xfrm>
              <a:off x="6220414" y="81157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6" name="Oval 265"/>
            <p:cNvSpPr/>
            <p:nvPr/>
          </p:nvSpPr>
          <p:spPr>
            <a:xfrm>
              <a:off x="6245207" y="61308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7" name="Oval 266"/>
            <p:cNvSpPr/>
            <p:nvPr/>
          </p:nvSpPr>
          <p:spPr>
            <a:xfrm>
              <a:off x="5978755" y="792371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8" name="Oval 267"/>
            <p:cNvSpPr/>
            <p:nvPr/>
          </p:nvSpPr>
          <p:spPr>
            <a:xfrm>
              <a:off x="5974617" y="640027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69" name="Oval 268"/>
            <p:cNvSpPr/>
            <p:nvPr/>
          </p:nvSpPr>
          <p:spPr>
            <a:xfrm>
              <a:off x="6364386" y="832306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0" name="Oval 269"/>
            <p:cNvSpPr/>
            <p:nvPr/>
          </p:nvSpPr>
          <p:spPr>
            <a:xfrm>
              <a:off x="6481201" y="76608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1" name="Oval 270"/>
            <p:cNvSpPr/>
            <p:nvPr/>
          </p:nvSpPr>
          <p:spPr>
            <a:xfrm>
              <a:off x="5153534" y="746433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2" name="Oval 271"/>
            <p:cNvSpPr/>
            <p:nvPr/>
          </p:nvSpPr>
          <p:spPr>
            <a:xfrm>
              <a:off x="4788415" y="72915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3" name="Oval 272"/>
            <p:cNvSpPr/>
            <p:nvPr/>
          </p:nvSpPr>
          <p:spPr>
            <a:xfrm>
              <a:off x="4817972" y="418615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4" name="Oval 273"/>
            <p:cNvSpPr/>
            <p:nvPr/>
          </p:nvSpPr>
          <p:spPr>
            <a:xfrm>
              <a:off x="5331627" y="538888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75" name="Oval 274"/>
            <p:cNvSpPr/>
            <p:nvPr/>
          </p:nvSpPr>
          <p:spPr>
            <a:xfrm>
              <a:off x="5506118" y="725174"/>
              <a:ext cx="49586" cy="529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064091" y="2440496"/>
            <a:ext cx="4092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Unmanaged Complexity generates</a:t>
            </a:r>
            <a:r>
              <a:rPr lang="en-US" sz="1500" dirty="0">
                <a:solidFill>
                  <a:srgbClr val="FF0000"/>
                </a:solidFill>
              </a:rPr>
              <a:t> </a:t>
            </a:r>
            <a:r>
              <a:rPr lang="en-US" sz="1500" b="1" dirty="0">
                <a:solidFill>
                  <a:srgbClr val="FF0000"/>
                </a:solidFill>
              </a:rPr>
              <a:t>Technical Debt</a:t>
            </a:r>
          </a:p>
          <a:p>
            <a:r>
              <a:rPr lang="en-US" sz="1500" b="1" dirty="0">
                <a:solidFill>
                  <a:srgbClr val="FF0000"/>
                </a:solidFill>
              </a:rPr>
              <a:t>for which we pay interest rate regularly</a:t>
            </a:r>
          </a:p>
          <a:p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8490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-0.47907 0.828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53" y="4141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47844 0.8252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2" y="4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 animBg="1"/>
      <p:bldP spid="2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resultat fÃ¶r brÃ¶drost dis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240" y="3015113"/>
            <a:ext cx="1139173" cy="113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58377" y="5359857"/>
            <a:ext cx="1440000" cy="136078"/>
          </a:xfrm>
        </p:spPr>
        <p:txBody>
          <a:bodyPr/>
          <a:lstStyle/>
          <a:p>
            <a:fld id="{6F67B5D9-DB62-4DEA-AF3E-B11D0AE898D7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/>
              <a:t>Technical</a:t>
            </a:r>
            <a:r>
              <a:rPr lang="sv-SE"/>
              <a:t> </a:t>
            </a:r>
            <a:r>
              <a:rPr lang="sv-SE" err="1"/>
              <a:t>debt</a:t>
            </a:r>
            <a:r>
              <a:rPr lang="sv-SE"/>
              <a:t> </a:t>
            </a:r>
            <a:r>
              <a:rPr lang="sv-SE" err="1"/>
              <a:t>Explained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17837" y="2474281"/>
            <a:ext cx="1399429" cy="2501859"/>
          </a:xfrm>
          <a:prstGeom prst="rect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91783" y="2471515"/>
            <a:ext cx="2526054" cy="2501859"/>
          </a:xfrm>
          <a:prstGeom prst="rect">
            <a:avLst/>
          </a:prstGeom>
          <a:solidFill>
            <a:srgbClr val="92D05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36517" y="3179083"/>
            <a:ext cx="2556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Invested money for new feature 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58031" y="3179083"/>
            <a:ext cx="1319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/>
              <a:t>Cost of Fixing Bugs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2029" y="1492549"/>
            <a:ext cx="2780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Total Cost = 50 KSEK</a:t>
            </a:r>
          </a:p>
        </p:txBody>
      </p:sp>
      <p:sp>
        <p:nvSpPr>
          <p:cNvPr id="14" name="Left Brace 13"/>
          <p:cNvSpPr/>
          <p:nvPr/>
        </p:nvSpPr>
        <p:spPr>
          <a:xfrm rot="5400000">
            <a:off x="6186854" y="240953"/>
            <a:ext cx="535339" cy="3925483"/>
          </a:xfrm>
          <a:prstGeom prst="leftBrace">
            <a:avLst>
              <a:gd name="adj1" fmla="val 8333"/>
              <a:gd name="adj2" fmla="val 4991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7241" y="1521941"/>
            <a:ext cx="1893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Small product</a:t>
            </a:r>
          </a:p>
          <a:p>
            <a:r>
              <a:rPr lang="sv-SE" sz="2000" b="1" dirty="0"/>
              <a:t>1000 LOC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0615" y="2238881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No technical debt!</a:t>
            </a:r>
          </a:p>
        </p:txBody>
      </p:sp>
      <p:pic>
        <p:nvPicPr>
          <p:cNvPr id="2" name="Picture 2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BE6CAA8C-390D-4276-9E81-338403B21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696" y="3103800"/>
            <a:ext cx="828204" cy="961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Connector 7"/>
          <p:cNvCxnSpPr>
            <a:stCxn id="2" idx="3"/>
          </p:cNvCxnSpPr>
          <p:nvPr/>
        </p:nvCxnSpPr>
        <p:spPr>
          <a:xfrm>
            <a:off x="2088900" y="3584701"/>
            <a:ext cx="718143" cy="137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58DE2-6290-4D4B-9142-1A5AEE854C9E}" type="datetime1">
              <a:rPr lang="en-US" smtClean="0"/>
              <a:t>3/1/2021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611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671871" y="2703952"/>
            <a:ext cx="4742167" cy="250185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409320" y="2701185"/>
            <a:ext cx="2179523" cy="250185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3880" y="2698419"/>
            <a:ext cx="2247280" cy="2501859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63704" y="5359857"/>
            <a:ext cx="1440000" cy="136078"/>
          </a:xfrm>
        </p:spPr>
        <p:txBody>
          <a:bodyPr/>
          <a:lstStyle/>
          <a:p>
            <a:fld id="{6F67B5D9-DB62-4DEA-AF3E-B11D0AE898D7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9" name="Left-Right Arrow 8"/>
          <p:cNvSpPr/>
          <p:nvPr/>
        </p:nvSpPr>
        <p:spPr>
          <a:xfrm>
            <a:off x="428658" y="4719262"/>
            <a:ext cx="2218612" cy="481263"/>
          </a:xfrm>
          <a:prstGeom prst="left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Visible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7425717" y="4733876"/>
            <a:ext cx="2163126" cy="481263"/>
          </a:xfrm>
          <a:prstGeom prst="leftRightArrow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Visible</a:t>
            </a:r>
          </a:p>
        </p:txBody>
      </p:sp>
      <p:sp>
        <p:nvSpPr>
          <p:cNvPr id="11" name="Left-Right Arrow 10"/>
          <p:cNvSpPr/>
          <p:nvPr/>
        </p:nvSpPr>
        <p:spPr>
          <a:xfrm>
            <a:off x="2679036" y="4719117"/>
            <a:ext cx="4735891" cy="481263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Invisible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21347" y="3636820"/>
            <a:ext cx="1450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Cost of fixing bugs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15565" y="5343114"/>
            <a:ext cx="732788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i="1"/>
              <a:t>Technical debt - “not quite right software which we postpone making it right” </a:t>
            </a:r>
          </a:p>
        </p:txBody>
      </p:sp>
      <p:sp>
        <p:nvSpPr>
          <p:cNvPr id="36" name="Left-Right Arrow 35"/>
          <p:cNvSpPr/>
          <p:nvPr/>
        </p:nvSpPr>
        <p:spPr>
          <a:xfrm>
            <a:off x="2673512" y="2715179"/>
            <a:ext cx="4735891" cy="550884"/>
          </a:xfrm>
          <a:prstGeom prst="leftRightArrow">
            <a:avLst/>
          </a:prstGeom>
          <a:gradFill flip="none" rotWithShape="1">
            <a:gsLst>
              <a:gs pos="50000">
                <a:srgbClr val="FFC000"/>
              </a:gs>
              <a:gs pos="0">
                <a:srgbClr val="FF0000"/>
              </a:gs>
              <a:gs pos="100000">
                <a:srgbClr val="00B05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Essential</a:t>
            </a:r>
            <a:r>
              <a:rPr lang="en-US" sz="1600" b="1" dirty="0"/>
              <a:t>      </a:t>
            </a:r>
            <a:r>
              <a:rPr lang="en-US" b="1" dirty="0"/>
              <a:t>Complexity      </a:t>
            </a:r>
            <a:r>
              <a:rPr lang="en-US" sz="1300" b="1" dirty="0"/>
              <a:t>Accidental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04" y="1659080"/>
            <a:ext cx="1419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Total Cost</a:t>
            </a:r>
          </a:p>
        </p:txBody>
      </p:sp>
      <p:sp>
        <p:nvSpPr>
          <p:cNvPr id="12" name="Left Brace 11"/>
          <p:cNvSpPr/>
          <p:nvPr/>
        </p:nvSpPr>
        <p:spPr>
          <a:xfrm rot="5400000">
            <a:off x="4699353" y="-2155946"/>
            <a:ext cx="593945" cy="9161520"/>
          </a:xfrm>
          <a:prstGeom prst="leftBrace">
            <a:avLst>
              <a:gd name="adj1" fmla="val 8333"/>
              <a:gd name="adj2" fmla="val 4091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1" name="Title 5"/>
          <p:cNvSpPr>
            <a:spLocks noGrp="1"/>
          </p:cNvSpPr>
          <p:nvPr>
            <p:ph type="title"/>
          </p:nvPr>
        </p:nvSpPr>
        <p:spPr>
          <a:xfrm>
            <a:off x="504000" y="474349"/>
            <a:ext cx="8053200" cy="648000"/>
          </a:xfrm>
        </p:spPr>
        <p:txBody>
          <a:bodyPr/>
          <a:lstStyle/>
          <a:p>
            <a:r>
              <a:rPr lang="en-US" dirty="0"/>
              <a:t>Technical debt explained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7241" y="1521941"/>
            <a:ext cx="2222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Large product</a:t>
            </a:r>
          </a:p>
          <a:p>
            <a:r>
              <a:rPr lang="sv-SE" sz="2000" b="1" dirty="0"/>
              <a:t>100 000 000 LOC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65255" y="3485496"/>
            <a:ext cx="2556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Invested money for new feature 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302" t="10892" r="8583" b="-2473"/>
          <a:stretch/>
        </p:blipFill>
        <p:spPr>
          <a:xfrm flipH="1">
            <a:off x="5327647" y="3465672"/>
            <a:ext cx="2059944" cy="1338706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56" name="Group 55"/>
          <p:cNvGrpSpPr/>
          <p:nvPr/>
        </p:nvGrpSpPr>
        <p:grpSpPr>
          <a:xfrm rot="12116437">
            <a:off x="7382971" y="4380439"/>
            <a:ext cx="1842337" cy="835295"/>
            <a:chOff x="892736" y="2647594"/>
            <a:chExt cx="2076827" cy="992035"/>
          </a:xfrm>
        </p:grpSpPr>
        <p:sp>
          <p:nvSpPr>
            <p:cNvPr id="60" name="Oval 59"/>
            <p:cNvSpPr/>
            <p:nvPr/>
          </p:nvSpPr>
          <p:spPr>
            <a:xfrm rot="19567957" flipH="1" flipV="1">
              <a:off x="2389703" y="294973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64" name="Oval 63"/>
            <p:cNvSpPr/>
            <p:nvPr/>
          </p:nvSpPr>
          <p:spPr>
            <a:xfrm rot="19567957" flipH="1" flipV="1">
              <a:off x="2409018" y="325542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65" name="Oval 64"/>
            <p:cNvSpPr/>
            <p:nvPr/>
          </p:nvSpPr>
          <p:spPr>
            <a:xfrm rot="19567957" flipH="1" flipV="1">
              <a:off x="1678656" y="305756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67" name="Oval 66"/>
            <p:cNvSpPr/>
            <p:nvPr/>
          </p:nvSpPr>
          <p:spPr>
            <a:xfrm rot="19567957" flipH="1" flipV="1">
              <a:off x="1738571" y="336643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71" name="Oval 70"/>
            <p:cNvSpPr/>
            <p:nvPr/>
          </p:nvSpPr>
          <p:spPr>
            <a:xfrm rot="19567957" flipH="1" flipV="1">
              <a:off x="1721877" y="281836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73" name="Oval 72"/>
            <p:cNvSpPr/>
            <p:nvPr/>
          </p:nvSpPr>
          <p:spPr>
            <a:xfrm rot="19567957" flipH="1" flipV="1">
              <a:off x="2666210" y="268084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76" name="Oval 75"/>
            <p:cNvSpPr/>
            <p:nvPr/>
          </p:nvSpPr>
          <p:spPr>
            <a:xfrm rot="19567957" flipH="1" flipV="1">
              <a:off x="2729919" y="299628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77" name="Oval 76"/>
            <p:cNvSpPr/>
            <p:nvPr/>
          </p:nvSpPr>
          <p:spPr>
            <a:xfrm rot="19567957" flipH="1" flipV="1">
              <a:off x="2623994" y="325478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78" name="Oval 77"/>
            <p:cNvSpPr/>
            <p:nvPr/>
          </p:nvSpPr>
          <p:spPr>
            <a:xfrm rot="19567957" flipH="1" flipV="1">
              <a:off x="2869157" y="312393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79" name="Oval 78"/>
            <p:cNvSpPr/>
            <p:nvPr/>
          </p:nvSpPr>
          <p:spPr>
            <a:xfrm rot="19567957" flipH="1" flipV="1">
              <a:off x="2235845" y="311624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80" name="Oval 79"/>
            <p:cNvSpPr/>
            <p:nvPr/>
          </p:nvSpPr>
          <p:spPr>
            <a:xfrm rot="19567957" flipH="1" flipV="1">
              <a:off x="2368817" y="264759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81" name="Oval 80"/>
            <p:cNvSpPr/>
            <p:nvPr/>
          </p:nvSpPr>
          <p:spPr>
            <a:xfrm rot="19567957" flipH="1" flipV="1">
              <a:off x="1437467" y="339046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83" name="Oval 82"/>
            <p:cNvSpPr/>
            <p:nvPr/>
          </p:nvSpPr>
          <p:spPr>
            <a:xfrm rot="19567957" flipH="1" flipV="1">
              <a:off x="892736" y="326468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84" name="Oval 83"/>
            <p:cNvSpPr/>
            <p:nvPr/>
          </p:nvSpPr>
          <p:spPr>
            <a:xfrm rot="19567957" flipH="1" flipV="1">
              <a:off x="1181004" y="305237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85" name="Oval 84"/>
            <p:cNvSpPr/>
            <p:nvPr/>
          </p:nvSpPr>
          <p:spPr>
            <a:xfrm rot="19567957" flipH="1" flipV="1">
              <a:off x="2002877" y="345204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86" name="Oval 85"/>
            <p:cNvSpPr/>
            <p:nvPr/>
          </p:nvSpPr>
          <p:spPr>
            <a:xfrm rot="19567957" flipH="1" flipV="1">
              <a:off x="2010899" y="314725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87" name="Oval 86"/>
            <p:cNvSpPr/>
            <p:nvPr/>
          </p:nvSpPr>
          <p:spPr>
            <a:xfrm rot="19567957" flipH="1" flipV="1">
              <a:off x="2023417" y="291868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88" name="Oval 87"/>
            <p:cNvSpPr/>
            <p:nvPr/>
          </p:nvSpPr>
          <p:spPr>
            <a:xfrm rot="19567957" flipH="1" flipV="1">
              <a:off x="2099132" y="267401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89" name="Oval 88"/>
            <p:cNvSpPr/>
            <p:nvPr/>
          </p:nvSpPr>
          <p:spPr>
            <a:xfrm rot="19567957" flipH="1" flipV="1">
              <a:off x="966011" y="353595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</p:grpSp>
      <p:pic>
        <p:nvPicPr>
          <p:cNvPr id="5" name="Picture 1" descr="A large ship in the background&#10;&#10;Description generated with high confidence">
            <a:extLst>
              <a:ext uri="{FF2B5EF4-FFF2-40B4-BE49-F238E27FC236}">
                <a16:creationId xmlns:a16="http://schemas.microsoft.com/office/drawing/2014/main" id="{6BB439B2-EFBE-4561-9CB8-126A29D45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62" y="1159189"/>
            <a:ext cx="1749687" cy="1133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TextBox 41"/>
          <p:cNvSpPr txBox="1"/>
          <p:nvPr/>
        </p:nvSpPr>
        <p:spPr>
          <a:xfrm>
            <a:off x="3054644" y="3152670"/>
            <a:ext cx="4332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Cost of mastering the existing complexity to enable new feature addition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878" y="1199747"/>
            <a:ext cx="673255" cy="4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8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13" grpId="0" animBg="1"/>
      <p:bldP spid="9" grpId="0" animBg="1"/>
      <p:bldP spid="10" grpId="0" animBg="1"/>
      <p:bldP spid="11" grpId="0" animBg="1"/>
      <p:bldP spid="16" grpId="0"/>
      <p:bldP spid="35" grpId="0"/>
      <p:bldP spid="36" grpId="0" animBg="1"/>
      <p:bldP spid="8" grpId="0"/>
      <p:bldP spid="12" grpId="0" animBg="1"/>
      <p:bldP spid="33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3694" y="216812"/>
            <a:ext cx="2445537" cy="754482"/>
          </a:xfrm>
        </p:spPr>
        <p:txBody>
          <a:bodyPr/>
          <a:lstStyle/>
          <a:p>
            <a:r>
              <a:rPr lang="en-US"/>
              <a:t>What to do?</a:t>
            </a: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0"/>
          <a:stretch/>
        </p:blipFill>
        <p:spPr>
          <a:xfrm>
            <a:off x="7895414" y="1252317"/>
            <a:ext cx="1988589" cy="19645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87" y="3044615"/>
            <a:ext cx="1817175" cy="1078947"/>
          </a:xfrm>
          <a:prstGeom prst="rect">
            <a:avLst/>
          </a:prstGeom>
        </p:spPr>
      </p:pic>
      <p:sp>
        <p:nvSpPr>
          <p:cNvPr id="4024" name="Rectangle 4023"/>
          <p:cNvSpPr/>
          <p:nvPr/>
        </p:nvSpPr>
        <p:spPr>
          <a:xfrm rot="1271028">
            <a:off x="8648044" y="2399983"/>
            <a:ext cx="590632" cy="260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690650">
            <a:off x="8990077" y="2767088"/>
            <a:ext cx="106847" cy="157924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 rot="19690650">
            <a:off x="9075071" y="2860857"/>
            <a:ext cx="45719" cy="157924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 rot="1718675">
            <a:off x="9005152" y="3525392"/>
            <a:ext cx="50867" cy="157924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 rot="20835704">
            <a:off x="9145106" y="3085393"/>
            <a:ext cx="60333" cy="157924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157358">
            <a:off x="9112705" y="3197356"/>
            <a:ext cx="106847" cy="157924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 rot="1062167">
            <a:off x="9096518" y="3309242"/>
            <a:ext cx="56070" cy="157924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 rot="1212237">
            <a:off x="9031099" y="3424827"/>
            <a:ext cx="106847" cy="157924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 rot="20791550">
            <a:off x="9095749" y="2954633"/>
            <a:ext cx="106847" cy="157924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 rot="2828705">
            <a:off x="8903048" y="3624160"/>
            <a:ext cx="106847" cy="157924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 rot="4004230">
            <a:off x="8844823" y="3698041"/>
            <a:ext cx="56781" cy="148530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 rot="4231719">
            <a:off x="8713762" y="3745052"/>
            <a:ext cx="106847" cy="157924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 rot="4231719" flipV="1">
            <a:off x="8964942" y="2717762"/>
            <a:ext cx="87400" cy="60726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 rot="4004230">
            <a:off x="8648091" y="3792250"/>
            <a:ext cx="56781" cy="148530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 rot="4231719">
            <a:off x="8517030" y="3839261"/>
            <a:ext cx="106847" cy="157924"/>
          </a:xfrm>
          <a:prstGeom prst="ellipse">
            <a:avLst/>
          </a:prstGeom>
          <a:noFill/>
          <a:ln w="476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36634" y="3900703"/>
            <a:ext cx="922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5768"/>
            <a:ext cx="3313200" cy="1964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" y="3195478"/>
            <a:ext cx="1017447" cy="510570"/>
          </a:xfrm>
          <a:prstGeom prst="rect">
            <a:avLst/>
          </a:prstGeom>
        </p:spPr>
      </p:pic>
      <p:sp>
        <p:nvSpPr>
          <p:cNvPr id="176" name="Oval 175"/>
          <p:cNvSpPr/>
          <p:nvPr/>
        </p:nvSpPr>
        <p:spPr>
          <a:xfrm rot="17258644" flipH="1" flipV="1">
            <a:off x="1744906" y="2752929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184" name="Oval 183"/>
          <p:cNvSpPr/>
          <p:nvPr/>
        </p:nvSpPr>
        <p:spPr>
          <a:xfrm rot="17258644" flipH="1" flipV="1">
            <a:off x="1490016" y="2926479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214" name="Oval 213"/>
          <p:cNvSpPr/>
          <p:nvPr/>
        </p:nvSpPr>
        <p:spPr>
          <a:xfrm rot="17258644" flipH="1" flipV="1">
            <a:off x="1700586" y="2636535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218" name="Oval 217"/>
          <p:cNvSpPr/>
          <p:nvPr/>
        </p:nvSpPr>
        <p:spPr>
          <a:xfrm rot="17258644" flipH="1" flipV="1">
            <a:off x="1662116" y="2852867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219" name="Oval 218"/>
          <p:cNvSpPr/>
          <p:nvPr/>
        </p:nvSpPr>
        <p:spPr>
          <a:xfrm rot="17258644" flipH="1" flipV="1">
            <a:off x="1791290" y="2631138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224" name="Oval 223"/>
          <p:cNvSpPr/>
          <p:nvPr/>
        </p:nvSpPr>
        <p:spPr>
          <a:xfrm rot="17258644" flipH="1" flipV="1">
            <a:off x="1586567" y="2798803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229" name="Oval 228"/>
          <p:cNvSpPr/>
          <p:nvPr/>
        </p:nvSpPr>
        <p:spPr>
          <a:xfrm rot="17258644" flipH="1" flipV="1">
            <a:off x="636219" y="2930303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234" name="Oval 233"/>
          <p:cNvSpPr/>
          <p:nvPr/>
        </p:nvSpPr>
        <p:spPr>
          <a:xfrm rot="17258644" flipH="1" flipV="1">
            <a:off x="1342509" y="2894379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238" name="Oval 237"/>
          <p:cNvSpPr/>
          <p:nvPr/>
        </p:nvSpPr>
        <p:spPr>
          <a:xfrm rot="17258644" flipH="1" flipV="1">
            <a:off x="1438767" y="3147959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239" name="Oval 238"/>
          <p:cNvSpPr/>
          <p:nvPr/>
        </p:nvSpPr>
        <p:spPr>
          <a:xfrm rot="17258644" flipH="1" flipV="1">
            <a:off x="941435" y="2870018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245" name="Oval 244"/>
          <p:cNvSpPr/>
          <p:nvPr/>
        </p:nvSpPr>
        <p:spPr>
          <a:xfrm rot="17258644" flipH="1" flipV="1">
            <a:off x="1273441" y="3062994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249" name="Oval 248"/>
          <p:cNvSpPr/>
          <p:nvPr/>
        </p:nvSpPr>
        <p:spPr>
          <a:xfrm rot="17258644" flipH="1" flipV="1">
            <a:off x="1022134" y="3243793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250" name="Oval 249"/>
          <p:cNvSpPr/>
          <p:nvPr/>
        </p:nvSpPr>
        <p:spPr>
          <a:xfrm rot="17258644" flipH="1" flipV="1">
            <a:off x="1345706" y="3266803"/>
            <a:ext cx="15320" cy="256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30"/>
          </a:p>
        </p:txBody>
      </p:sp>
      <p:sp>
        <p:nvSpPr>
          <p:cNvPr id="143" name="Rounded Rectangle 142"/>
          <p:cNvSpPr/>
          <p:nvPr/>
        </p:nvSpPr>
        <p:spPr>
          <a:xfrm>
            <a:off x="410359" y="4202253"/>
            <a:ext cx="2902841" cy="88342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600" b="1" dirty="0">
                <a:cs typeface="Calibri"/>
              </a:rPr>
              <a:t>Today:</a:t>
            </a:r>
            <a:br>
              <a:rPr lang="en-US" sz="1600" b="1" dirty="0">
                <a:cs typeface="Calibri"/>
              </a:rPr>
            </a:br>
            <a:r>
              <a:rPr lang="en-US" sz="1600" dirty="0">
                <a:solidFill>
                  <a:srgbClr val="FF0000"/>
                </a:solidFill>
                <a:cs typeface="Calibri"/>
              </a:rPr>
              <a:t>Significant Technical Debt!</a:t>
            </a:r>
          </a:p>
        </p:txBody>
      </p:sp>
      <p:sp>
        <p:nvSpPr>
          <p:cNvPr id="141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00" y="5359857"/>
            <a:ext cx="684187" cy="136078"/>
          </a:xfrm>
        </p:spPr>
        <p:txBody>
          <a:bodyPr/>
          <a:lstStyle/>
          <a:p>
            <a:fld id="{AD11B352-E671-4A32-B4B2-6263E24BF408}" type="datetime1">
              <a:rPr lang="en-US" smtClean="0"/>
              <a:t>3/1/2021</a:t>
            </a:fld>
            <a:endParaRPr lang="sv-SE"/>
          </a:p>
        </p:txBody>
      </p:sp>
      <p:sp>
        <p:nvSpPr>
          <p:cNvPr id="14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211" y="5359857"/>
            <a:ext cx="5400000" cy="136078"/>
          </a:xfrm>
        </p:spPr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 dirty="0"/>
          </a:p>
        </p:txBody>
      </p:sp>
      <p:sp>
        <p:nvSpPr>
          <p:cNvPr id="254" name="Rounded Rectangle 253"/>
          <p:cNvSpPr/>
          <p:nvPr/>
        </p:nvSpPr>
        <p:spPr>
          <a:xfrm>
            <a:off x="7077467" y="4202253"/>
            <a:ext cx="2902841" cy="88342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600" b="1" dirty="0">
                <a:cs typeface="Calibri"/>
              </a:rPr>
              <a:t>Tomorrow:</a:t>
            </a:r>
            <a:br>
              <a:rPr lang="en-US" sz="1600" b="1" dirty="0">
                <a:cs typeface="Calibri"/>
              </a:rPr>
            </a:br>
            <a:r>
              <a:rPr lang="en-US" sz="1600" dirty="0">
                <a:solidFill>
                  <a:srgbClr val="00B050"/>
                </a:solidFill>
                <a:cs typeface="Calibri"/>
              </a:rPr>
              <a:t>Insignificant Technical Debt!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809A-D29A-4311-BC60-B78D6F543546}" type="slidenum">
              <a:rPr lang="en-GB" smtClean="0"/>
              <a:t>17</a:t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546553" y="2710767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435551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38AF-F2EF-4D2C-974B-BC94F899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663113"/>
          </a:xfrm>
        </p:spPr>
        <p:txBody>
          <a:bodyPr anchor="t"/>
          <a:lstStyle/>
          <a:p>
            <a:r>
              <a:rPr lang="en-US" dirty="0"/>
              <a:t>Enhance code Craftsmanship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07B27-2C9C-4FE6-8342-5143BED4D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87" y="1334658"/>
            <a:ext cx="9432000" cy="618322"/>
          </a:xfrm>
        </p:spPr>
        <p:txBody>
          <a:bodyPr/>
          <a:lstStyle/>
          <a:p>
            <a:r>
              <a:rPr lang="en-US" sz="1400" dirty="0"/>
              <a:t>Learn to write simple, modular, and readable code </a:t>
            </a:r>
          </a:p>
          <a:p>
            <a:r>
              <a:rPr lang="en-US" sz="1400" dirty="0"/>
              <a:t>Maintain full traceability to reduce recall time </a:t>
            </a:r>
          </a:p>
          <a:p>
            <a:endParaRPr lang="en-US" dirty="0"/>
          </a:p>
        </p:txBody>
      </p:sp>
      <p:sp>
        <p:nvSpPr>
          <p:cNvPr id="8" name="Left-Right Arrow 7"/>
          <p:cNvSpPr/>
          <p:nvPr/>
        </p:nvSpPr>
        <p:spPr>
          <a:xfrm>
            <a:off x="1027814" y="2353228"/>
            <a:ext cx="8817935" cy="339257"/>
          </a:xfrm>
          <a:prstGeom prst="leftRightArrow">
            <a:avLst/>
          </a:prstGeom>
          <a:gradFill flip="none" rotWithShape="1">
            <a:gsLst>
              <a:gs pos="50000">
                <a:srgbClr val="FFC000"/>
              </a:gs>
              <a:gs pos="0">
                <a:srgbClr val="00B05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Accidental characteristics					Essential characteristics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53655" y="2169514"/>
            <a:ext cx="2989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Code Complexity Characteristics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903995"/>
              </p:ext>
            </p:extLst>
          </p:nvPr>
        </p:nvGraphicFramePr>
        <p:xfrm>
          <a:off x="1" y="2477291"/>
          <a:ext cx="10011406" cy="3237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 rot="16200000">
            <a:off x="-267079" y="3193382"/>
            <a:ext cx="1777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Influence on Complexity Increase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809A-D29A-4311-BC60-B78D6F54354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91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can.co.uk/images/products/2476337-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456" y="2340074"/>
            <a:ext cx="2675588" cy="217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eart 6"/>
          <p:cNvSpPr/>
          <p:nvPr/>
        </p:nvSpPr>
        <p:spPr>
          <a:xfrm>
            <a:off x="1823508" y="2699796"/>
            <a:ext cx="1526651" cy="1296063"/>
          </a:xfrm>
          <a:prstGeom prst="hear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5C90F-3983-4D28-9364-E5675431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803281"/>
          </a:xfrm>
        </p:spPr>
        <p:txBody>
          <a:bodyPr anchor="t"/>
          <a:lstStyle/>
          <a:p>
            <a:r>
              <a:rPr lang="en-US" dirty="0"/>
              <a:t>Employ Continuous integration and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8FA4B-A1EA-48D8-AF2D-FF1F6D54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53F20-314E-482A-BAE3-D51E91F62119}" type="datetime1">
              <a:rPr lang="en-US" smtClean="0"/>
              <a:t>3/1/2021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B495-B8D3-41AF-8476-5438FD05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6090" y="5300865"/>
            <a:ext cx="1440000" cy="136078"/>
          </a:xfrm>
        </p:spPr>
        <p:txBody>
          <a:bodyPr/>
          <a:lstStyle/>
          <a:p>
            <a:fld id="{803A809A-D29A-4311-BC60-B78D6F543546}" type="slidenum">
              <a:rPr lang="en-GB" smtClean="0"/>
              <a:t>19</a:t>
            </a:fld>
            <a:endParaRPr lang="en-GB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C1D22B3-594A-4587-B6DA-4A2733649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538" y="3100943"/>
            <a:ext cx="417863" cy="367762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A7FE595B-B3FC-48DE-B78B-769629F44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965" y="3410176"/>
            <a:ext cx="288711" cy="249373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DA429461-7354-42FA-9D2D-748D32DE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528" y="2998650"/>
            <a:ext cx="417863" cy="367762"/>
          </a:xfrm>
          <a:prstGeom prst="rect">
            <a:avLst/>
          </a:prstGeom>
        </p:spPr>
      </p:pic>
      <p:pic>
        <p:nvPicPr>
          <p:cNvPr id="18" name="Picture 17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3E459584-450D-467A-8682-F83A9292E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935" y="2979239"/>
            <a:ext cx="415742" cy="3333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3E459584-450D-467A-8682-F83A9292E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520" y="3044837"/>
            <a:ext cx="415742" cy="3333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c 9"/>
          <p:cNvSpPr/>
          <p:nvPr/>
        </p:nvSpPr>
        <p:spPr>
          <a:xfrm>
            <a:off x="2995774" y="2951446"/>
            <a:ext cx="1127910" cy="517259"/>
          </a:xfrm>
          <a:prstGeom prst="arc">
            <a:avLst>
              <a:gd name="adj1" fmla="val 11326433"/>
              <a:gd name="adj2" fmla="val 20770447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95633" y="2599057"/>
            <a:ext cx="912429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updates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214" y="3483181"/>
            <a:ext cx="5422377" cy="2055450"/>
            <a:chOff x="2134214" y="3483181"/>
            <a:chExt cx="5422377" cy="2055450"/>
          </a:xfrm>
        </p:grpSpPr>
        <p:sp>
          <p:nvSpPr>
            <p:cNvPr id="22" name="Arc 21"/>
            <p:cNvSpPr/>
            <p:nvPr/>
          </p:nvSpPr>
          <p:spPr>
            <a:xfrm flipH="1" flipV="1">
              <a:off x="3061554" y="3941204"/>
              <a:ext cx="1972708" cy="671573"/>
            </a:xfrm>
            <a:prstGeom prst="arc">
              <a:avLst>
                <a:gd name="adj1" fmla="val 11688200"/>
                <a:gd name="adj2" fmla="val 20567744"/>
              </a:avLst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 flipH="1" flipV="1">
              <a:off x="2134214" y="3483181"/>
              <a:ext cx="3941294" cy="2055450"/>
            </a:xfrm>
            <a:prstGeom prst="arc">
              <a:avLst>
                <a:gd name="adj1" fmla="val 10988780"/>
                <a:gd name="adj2" fmla="val 21387570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2820" y="4707366"/>
              <a:ext cx="1127232" cy="58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Fast Test </a:t>
              </a:r>
            </a:p>
            <a:p>
              <a:r>
                <a:rPr lang="en-US" dirty="0"/>
                <a:t>feedback!!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19054" y="4682204"/>
              <a:ext cx="1537537" cy="829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  <a:p>
              <a:r>
                <a:rPr lang="en-US" dirty="0"/>
                <a:t>Test feedback</a:t>
              </a:r>
            </a:p>
            <a:p>
              <a:r>
                <a:rPr lang="en-US" dirty="0"/>
                <a:t>(slower, better)</a:t>
              </a:r>
            </a:p>
          </p:txBody>
        </p:sp>
      </p:grpSp>
      <p:sp>
        <p:nvSpPr>
          <p:cNvPr id="26" name="Rounded Rectangular Callout 18">
            <a:extLst>
              <a:ext uri="{FF2B5EF4-FFF2-40B4-BE49-F238E27FC236}">
                <a16:creationId xmlns:a16="http://schemas.microsoft.com/office/drawing/2014/main" id="{C38564DF-DFDC-4728-A202-2CEB1F1C48CE}"/>
              </a:ext>
            </a:extLst>
          </p:cNvPr>
          <p:cNvSpPr/>
          <p:nvPr/>
        </p:nvSpPr>
        <p:spPr>
          <a:xfrm>
            <a:off x="606725" y="1633538"/>
            <a:ext cx="2953004" cy="816163"/>
          </a:xfrm>
          <a:prstGeom prst="wedgeRoundRectCallout">
            <a:avLst>
              <a:gd name="adj1" fmla="val -1604"/>
              <a:gd name="adj2" fmla="val 88161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50" b="1" dirty="0">
                <a:cs typeface="Arial"/>
              </a:rPr>
              <a:t>Find bugs fast, fix them fast!</a:t>
            </a:r>
            <a:endParaRPr lang="en-US" sz="1550" dirty="0">
              <a:cs typeface="Arial"/>
            </a:endParaRPr>
          </a:p>
          <a:p>
            <a:pPr algn="ctr"/>
            <a:r>
              <a:rPr lang="en-US" sz="1550" dirty="0">
                <a:cs typeface="Arial"/>
              </a:rPr>
              <a:t>-enables work with small increments, frequently!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067106" y="1493631"/>
            <a:ext cx="3174812" cy="2790522"/>
            <a:chOff x="6866686" y="1780344"/>
            <a:chExt cx="3174812" cy="2790522"/>
          </a:xfrm>
        </p:grpSpPr>
        <p:grpSp>
          <p:nvGrpSpPr>
            <p:cNvPr id="16" name="Group 15"/>
            <p:cNvGrpSpPr/>
            <p:nvPr/>
          </p:nvGrpSpPr>
          <p:grpSpPr>
            <a:xfrm>
              <a:off x="6866686" y="1780344"/>
              <a:ext cx="3174812" cy="2790522"/>
              <a:chOff x="6866686" y="1780344"/>
              <a:chExt cx="3174812" cy="2790522"/>
            </a:xfrm>
          </p:grpSpPr>
          <p:pic>
            <p:nvPicPr>
              <p:cNvPr id="3" name="Picture 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9C4062A-E9EA-4001-A74B-F0A53C73F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0314"/>
              <a:stretch/>
            </p:blipFill>
            <p:spPr>
              <a:xfrm>
                <a:off x="6866686" y="2754032"/>
                <a:ext cx="1889425" cy="1816834"/>
              </a:xfrm>
              <a:prstGeom prst="rect">
                <a:avLst/>
              </a:prstGeom>
            </p:spPr>
          </p:pic>
          <p:sp>
            <p:nvSpPr>
              <p:cNvPr id="11" name="Rounded Rectangular Callout 18">
                <a:extLst>
                  <a:ext uri="{FF2B5EF4-FFF2-40B4-BE49-F238E27FC236}">
                    <a16:creationId xmlns:a16="http://schemas.microsoft.com/office/drawing/2014/main" id="{186DAD64-9488-4879-BB9E-66A467FC46B8}"/>
                  </a:ext>
                </a:extLst>
              </p:cNvPr>
              <p:cNvSpPr/>
              <p:nvPr/>
            </p:nvSpPr>
            <p:spPr>
              <a:xfrm>
                <a:off x="7921343" y="1780344"/>
                <a:ext cx="2120155" cy="897445"/>
              </a:xfrm>
              <a:prstGeom prst="wedgeRoundRectCallout">
                <a:avLst>
                  <a:gd name="adj1" fmla="val -35620"/>
                  <a:gd name="adj2" fmla="val 91584"/>
                  <a:gd name="adj3" fmla="val 16667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50"/>
                  <a:t>CI</a:t>
                </a:r>
                <a:r>
                  <a:rPr lang="en-US" sz="1550">
                    <a:cs typeface="Arial"/>
                  </a:rPr>
                  <a:t> enables us to </a:t>
                </a:r>
                <a:r>
                  <a:rPr lang="en-US" sz="1550" b="1">
                    <a:cs typeface="Arial"/>
                  </a:rPr>
                  <a:t>continuously </a:t>
                </a:r>
                <a:r>
                  <a:rPr lang="en-US" sz="1550">
                    <a:cs typeface="Arial"/>
                  </a:rPr>
                  <a:t>have a working product </a:t>
                </a:r>
                <a:endParaRPr lang="en-US"/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1809" y="3659549"/>
              <a:ext cx="673255" cy="444348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1203646" y="4001609"/>
            <a:ext cx="2855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Calibri"/>
              </a:rPr>
              <a:t>The agile team</a:t>
            </a:r>
          </a:p>
          <a:p>
            <a:pPr algn="ctr"/>
            <a:r>
              <a:rPr lang="en-US" sz="1400" b="1" dirty="0">
                <a:ea typeface="+mn-lt"/>
                <a:cs typeface="+mn-lt"/>
              </a:rPr>
              <a:t> </a:t>
            </a:r>
            <a:r>
              <a:rPr lang="en-US" sz="1400" dirty="0">
                <a:ea typeface="+mn-lt"/>
                <a:cs typeface="+mn-lt"/>
              </a:rPr>
              <a:t>needs fast and reliable feedback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72992" y="1837987"/>
            <a:ext cx="317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Calibri"/>
              </a:rPr>
              <a:t>The CI </a:t>
            </a:r>
          </a:p>
          <a:p>
            <a:pPr algn="ctr"/>
            <a:r>
              <a:rPr lang="en-US" sz="1400" dirty="0">
                <a:cs typeface="Calibri"/>
              </a:rPr>
              <a:t>is a fully automated </a:t>
            </a:r>
            <a:r>
              <a:rPr lang="en-US" sz="1400" b="1" dirty="0">
                <a:cs typeface="Calibri"/>
              </a:rPr>
              <a:t>test</a:t>
            </a:r>
            <a:r>
              <a:rPr lang="en-US" sz="1400" dirty="0">
                <a:cs typeface="Calibri"/>
              </a:rPr>
              <a:t> machinery</a:t>
            </a:r>
            <a:endParaRPr lang="en-US" sz="1400" dirty="0">
              <a:ea typeface="+mn-lt"/>
              <a:cs typeface="+mn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48" y="4116200"/>
            <a:ext cx="676573" cy="993154"/>
          </a:xfrm>
          <a:prstGeom prst="rect">
            <a:avLst/>
          </a:prstGeom>
        </p:spPr>
      </p:pic>
      <p:sp>
        <p:nvSpPr>
          <p:cNvPr id="32" name="Freeform 13" descr="bpct-blend2"/>
          <p:cNvSpPr>
            <a:spLocks noChangeAspect="1" noEditPoints="1"/>
          </p:cNvSpPr>
          <p:nvPr/>
        </p:nvSpPr>
        <p:spPr bwMode="auto">
          <a:xfrm>
            <a:off x="4649737" y="2932549"/>
            <a:ext cx="1169600" cy="1112356"/>
          </a:xfrm>
          <a:custGeom>
            <a:avLst/>
            <a:gdLst>
              <a:gd name="T0" fmla="*/ 2147483647 w 1020"/>
              <a:gd name="T1" fmla="*/ 2147483647 h 1018"/>
              <a:gd name="T2" fmla="*/ 2147483647 w 1020"/>
              <a:gd name="T3" fmla="*/ 2147483647 h 1018"/>
              <a:gd name="T4" fmla="*/ 2147483647 w 1020"/>
              <a:gd name="T5" fmla="*/ 2147483647 h 1018"/>
              <a:gd name="T6" fmla="*/ 2147483647 w 1020"/>
              <a:gd name="T7" fmla="*/ 2147483647 h 1018"/>
              <a:gd name="T8" fmla="*/ 2147483647 w 1020"/>
              <a:gd name="T9" fmla="*/ 0 h 1018"/>
              <a:gd name="T10" fmla="*/ 2147483647 w 1020"/>
              <a:gd name="T11" fmla="*/ 2147483647 h 1018"/>
              <a:gd name="T12" fmla="*/ 2147483647 w 1020"/>
              <a:gd name="T13" fmla="*/ 2147483647 h 1018"/>
              <a:gd name="T14" fmla="*/ 2147483647 w 1020"/>
              <a:gd name="T15" fmla="*/ 2147483647 h 1018"/>
              <a:gd name="T16" fmla="*/ 2147483647 w 1020"/>
              <a:gd name="T17" fmla="*/ 2147483647 h 1018"/>
              <a:gd name="T18" fmla="*/ 2147483647 w 1020"/>
              <a:gd name="T19" fmla="*/ 2147483647 h 1018"/>
              <a:gd name="T20" fmla="*/ 2147483647 w 1020"/>
              <a:gd name="T21" fmla="*/ 2147483647 h 1018"/>
              <a:gd name="T22" fmla="*/ 2147483647 w 1020"/>
              <a:gd name="T23" fmla="*/ 2147483647 h 1018"/>
              <a:gd name="T24" fmla="*/ 2147483647 w 1020"/>
              <a:gd name="T25" fmla="*/ 2147483647 h 1018"/>
              <a:gd name="T26" fmla="*/ 2147483647 w 1020"/>
              <a:gd name="T27" fmla="*/ 2147483647 h 1018"/>
              <a:gd name="T28" fmla="*/ 2147483647 w 1020"/>
              <a:gd name="T29" fmla="*/ 2147483647 h 1018"/>
              <a:gd name="T30" fmla="*/ 2147483647 w 1020"/>
              <a:gd name="T31" fmla="*/ 2147483647 h 1018"/>
              <a:gd name="T32" fmla="*/ 2147483647 w 1020"/>
              <a:gd name="T33" fmla="*/ 2147483647 h 1018"/>
              <a:gd name="T34" fmla="*/ 2147483647 w 1020"/>
              <a:gd name="T35" fmla="*/ 2147483647 h 1018"/>
              <a:gd name="T36" fmla="*/ 2147483647 w 1020"/>
              <a:gd name="T37" fmla="*/ 2147483647 h 1018"/>
              <a:gd name="T38" fmla="*/ 2147483647 w 1020"/>
              <a:gd name="T39" fmla="*/ 2147483647 h 1018"/>
              <a:gd name="T40" fmla="*/ 2147483647 w 1020"/>
              <a:gd name="T41" fmla="*/ 2147483647 h 1018"/>
              <a:gd name="T42" fmla="*/ 2147483647 w 1020"/>
              <a:gd name="T43" fmla="*/ 2147483647 h 1018"/>
              <a:gd name="T44" fmla="*/ 2147483647 w 1020"/>
              <a:gd name="T45" fmla="*/ 2147483647 h 1018"/>
              <a:gd name="T46" fmla="*/ 2147483647 w 1020"/>
              <a:gd name="T47" fmla="*/ 2147483647 h 1018"/>
              <a:gd name="T48" fmla="*/ 2147483647 w 1020"/>
              <a:gd name="T49" fmla="*/ 2147483647 h 1018"/>
              <a:gd name="T50" fmla="*/ 2147483647 w 1020"/>
              <a:gd name="T51" fmla="*/ 2147483647 h 1018"/>
              <a:gd name="T52" fmla="*/ 2147483647 w 1020"/>
              <a:gd name="T53" fmla="*/ 2147483647 h 1018"/>
              <a:gd name="T54" fmla="*/ 2147483647 w 1020"/>
              <a:gd name="T55" fmla="*/ 2147483647 h 1018"/>
              <a:gd name="T56" fmla="*/ 2147483647 w 1020"/>
              <a:gd name="T57" fmla="*/ 2147483647 h 1018"/>
              <a:gd name="T58" fmla="*/ 2147483647 w 1020"/>
              <a:gd name="T59" fmla="*/ 2147483647 h 1018"/>
              <a:gd name="T60" fmla="*/ 2147483647 w 1020"/>
              <a:gd name="T61" fmla="*/ 2147483647 h 1018"/>
              <a:gd name="T62" fmla="*/ 2147483647 w 1020"/>
              <a:gd name="T63" fmla="*/ 2147483647 h 1018"/>
              <a:gd name="T64" fmla="*/ 2147483647 w 1020"/>
              <a:gd name="T65" fmla="*/ 2147483647 h 1018"/>
              <a:gd name="T66" fmla="*/ 0 w 1020"/>
              <a:gd name="T67" fmla="*/ 2147483647 h 1018"/>
              <a:gd name="T68" fmla="*/ 2147483647 w 1020"/>
              <a:gd name="T69" fmla="*/ 2147483647 h 1018"/>
              <a:gd name="T70" fmla="*/ 2147483647 w 1020"/>
              <a:gd name="T71" fmla="*/ 2147483647 h 1018"/>
              <a:gd name="T72" fmla="*/ 2147483647 w 1020"/>
              <a:gd name="T73" fmla="*/ 2147483647 h 1018"/>
              <a:gd name="T74" fmla="*/ 2147483647 w 1020"/>
              <a:gd name="T75" fmla="*/ 2147483647 h 1018"/>
              <a:gd name="T76" fmla="*/ 2147483647 w 1020"/>
              <a:gd name="T77" fmla="*/ 2147483647 h 1018"/>
              <a:gd name="T78" fmla="*/ 2147483647 w 1020"/>
              <a:gd name="T79" fmla="*/ 2147483647 h 1018"/>
              <a:gd name="T80" fmla="*/ 2147483647 w 1020"/>
              <a:gd name="T81" fmla="*/ 2147483647 h 1018"/>
              <a:gd name="T82" fmla="*/ 2147483647 w 1020"/>
              <a:gd name="T83" fmla="*/ 2147483647 h 1018"/>
              <a:gd name="T84" fmla="*/ 2147483647 w 1020"/>
              <a:gd name="T85" fmla="*/ 2147483647 h 101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20" h="1018">
                <a:moveTo>
                  <a:pt x="107" y="290"/>
                </a:moveTo>
                <a:cubicBezTo>
                  <a:pt x="119" y="283"/>
                  <a:pt x="130" y="281"/>
                  <a:pt x="142" y="285"/>
                </a:cubicBezTo>
                <a:cubicBezTo>
                  <a:pt x="154" y="289"/>
                  <a:pt x="163" y="297"/>
                  <a:pt x="168" y="310"/>
                </a:cubicBezTo>
                <a:cubicBezTo>
                  <a:pt x="171" y="317"/>
                  <a:pt x="180" y="343"/>
                  <a:pt x="191" y="372"/>
                </a:cubicBezTo>
                <a:cubicBezTo>
                  <a:pt x="244" y="249"/>
                  <a:pt x="367" y="163"/>
                  <a:pt x="510" y="163"/>
                </a:cubicBezTo>
                <a:cubicBezTo>
                  <a:pt x="512" y="163"/>
                  <a:pt x="515" y="163"/>
                  <a:pt x="517" y="163"/>
                </a:cubicBezTo>
                <a:cubicBezTo>
                  <a:pt x="546" y="140"/>
                  <a:pt x="577" y="115"/>
                  <a:pt x="584" y="109"/>
                </a:cubicBezTo>
                <a:cubicBezTo>
                  <a:pt x="591" y="104"/>
                  <a:pt x="595" y="98"/>
                  <a:pt x="595" y="90"/>
                </a:cubicBezTo>
                <a:cubicBezTo>
                  <a:pt x="595" y="82"/>
                  <a:pt x="591" y="76"/>
                  <a:pt x="584" y="70"/>
                </a:cubicBezTo>
                <a:cubicBezTo>
                  <a:pt x="576" y="63"/>
                  <a:pt x="531" y="27"/>
                  <a:pt x="497" y="0"/>
                </a:cubicBezTo>
                <a:cubicBezTo>
                  <a:pt x="335" y="4"/>
                  <a:pt x="192" y="84"/>
                  <a:pt x="101" y="204"/>
                </a:cubicBezTo>
                <a:cubicBezTo>
                  <a:pt x="101" y="205"/>
                  <a:pt x="101" y="205"/>
                  <a:pt x="100" y="206"/>
                </a:cubicBezTo>
                <a:cubicBezTo>
                  <a:pt x="99" y="208"/>
                  <a:pt x="97" y="211"/>
                  <a:pt x="95" y="213"/>
                </a:cubicBezTo>
                <a:cubicBezTo>
                  <a:pt x="95" y="213"/>
                  <a:pt x="95" y="213"/>
                  <a:pt x="95" y="213"/>
                </a:cubicBezTo>
                <a:cubicBezTo>
                  <a:pt x="67" y="252"/>
                  <a:pt x="45" y="295"/>
                  <a:pt x="28" y="342"/>
                </a:cubicBezTo>
                <a:cubicBezTo>
                  <a:pt x="62" y="320"/>
                  <a:pt x="99" y="295"/>
                  <a:pt x="107" y="290"/>
                </a:cubicBezTo>
                <a:close/>
                <a:moveTo>
                  <a:pt x="999" y="364"/>
                </a:moveTo>
                <a:cubicBezTo>
                  <a:pt x="985" y="401"/>
                  <a:pt x="970" y="442"/>
                  <a:pt x="966" y="450"/>
                </a:cubicBezTo>
                <a:cubicBezTo>
                  <a:pt x="961" y="463"/>
                  <a:pt x="953" y="472"/>
                  <a:pt x="941" y="476"/>
                </a:cubicBezTo>
                <a:cubicBezTo>
                  <a:pt x="929" y="479"/>
                  <a:pt x="917" y="477"/>
                  <a:pt x="906" y="470"/>
                </a:cubicBezTo>
                <a:cubicBezTo>
                  <a:pt x="899" y="466"/>
                  <a:pt x="875" y="450"/>
                  <a:pt x="849" y="432"/>
                </a:cubicBezTo>
                <a:cubicBezTo>
                  <a:pt x="854" y="457"/>
                  <a:pt x="857" y="483"/>
                  <a:pt x="857" y="509"/>
                </a:cubicBezTo>
                <a:cubicBezTo>
                  <a:pt x="857" y="626"/>
                  <a:pt x="799" y="729"/>
                  <a:pt x="710" y="792"/>
                </a:cubicBezTo>
                <a:cubicBezTo>
                  <a:pt x="700" y="829"/>
                  <a:pt x="689" y="868"/>
                  <a:pt x="686" y="877"/>
                </a:cubicBezTo>
                <a:cubicBezTo>
                  <a:pt x="684" y="885"/>
                  <a:pt x="685" y="893"/>
                  <a:pt x="689" y="899"/>
                </a:cubicBezTo>
                <a:cubicBezTo>
                  <a:pt x="694" y="905"/>
                  <a:pt x="701" y="908"/>
                  <a:pt x="709" y="909"/>
                </a:cubicBezTo>
                <a:cubicBezTo>
                  <a:pt x="720" y="909"/>
                  <a:pt x="777" y="912"/>
                  <a:pt x="819" y="914"/>
                </a:cubicBezTo>
                <a:cubicBezTo>
                  <a:pt x="941" y="821"/>
                  <a:pt x="1020" y="674"/>
                  <a:pt x="1020" y="509"/>
                </a:cubicBezTo>
                <a:cubicBezTo>
                  <a:pt x="1020" y="458"/>
                  <a:pt x="1013" y="410"/>
                  <a:pt x="999" y="364"/>
                </a:cubicBezTo>
                <a:close/>
                <a:moveTo>
                  <a:pt x="676" y="908"/>
                </a:moveTo>
                <a:cubicBezTo>
                  <a:pt x="669" y="898"/>
                  <a:pt x="667" y="886"/>
                  <a:pt x="671" y="873"/>
                </a:cubicBezTo>
                <a:cubicBezTo>
                  <a:pt x="673" y="865"/>
                  <a:pt x="681" y="836"/>
                  <a:pt x="690" y="805"/>
                </a:cubicBezTo>
                <a:cubicBezTo>
                  <a:pt x="688" y="806"/>
                  <a:pt x="686" y="807"/>
                  <a:pt x="685" y="808"/>
                </a:cubicBezTo>
                <a:cubicBezTo>
                  <a:pt x="684" y="809"/>
                  <a:pt x="683" y="809"/>
                  <a:pt x="683" y="809"/>
                </a:cubicBezTo>
                <a:cubicBezTo>
                  <a:pt x="664" y="820"/>
                  <a:pt x="644" y="829"/>
                  <a:pt x="624" y="836"/>
                </a:cubicBezTo>
                <a:cubicBezTo>
                  <a:pt x="624" y="836"/>
                  <a:pt x="624" y="836"/>
                  <a:pt x="624" y="836"/>
                </a:cubicBezTo>
                <a:cubicBezTo>
                  <a:pt x="589" y="848"/>
                  <a:pt x="550" y="855"/>
                  <a:pt x="511" y="855"/>
                </a:cubicBezTo>
                <a:cubicBezTo>
                  <a:pt x="500" y="855"/>
                  <a:pt x="490" y="855"/>
                  <a:pt x="479" y="854"/>
                </a:cubicBezTo>
                <a:cubicBezTo>
                  <a:pt x="476" y="854"/>
                  <a:pt x="473" y="853"/>
                  <a:pt x="469" y="853"/>
                </a:cubicBezTo>
                <a:cubicBezTo>
                  <a:pt x="469" y="853"/>
                  <a:pt x="469" y="853"/>
                  <a:pt x="469" y="853"/>
                </a:cubicBezTo>
                <a:cubicBezTo>
                  <a:pt x="407" y="845"/>
                  <a:pt x="350" y="822"/>
                  <a:pt x="303" y="787"/>
                </a:cubicBezTo>
                <a:cubicBezTo>
                  <a:pt x="265" y="788"/>
                  <a:pt x="225" y="790"/>
                  <a:pt x="216" y="790"/>
                </a:cubicBezTo>
                <a:cubicBezTo>
                  <a:pt x="207" y="791"/>
                  <a:pt x="200" y="793"/>
                  <a:pt x="196" y="800"/>
                </a:cubicBezTo>
                <a:cubicBezTo>
                  <a:pt x="191" y="806"/>
                  <a:pt x="190" y="814"/>
                  <a:pt x="193" y="822"/>
                </a:cubicBezTo>
                <a:cubicBezTo>
                  <a:pt x="195" y="833"/>
                  <a:pt x="210" y="888"/>
                  <a:pt x="222" y="929"/>
                </a:cubicBezTo>
                <a:cubicBezTo>
                  <a:pt x="304" y="985"/>
                  <a:pt x="403" y="1018"/>
                  <a:pt x="510" y="1018"/>
                </a:cubicBezTo>
                <a:cubicBezTo>
                  <a:pt x="617" y="1018"/>
                  <a:pt x="716" y="985"/>
                  <a:pt x="798" y="929"/>
                </a:cubicBezTo>
                <a:cubicBezTo>
                  <a:pt x="759" y="927"/>
                  <a:pt x="717" y="925"/>
                  <a:pt x="708" y="925"/>
                </a:cubicBezTo>
                <a:cubicBezTo>
                  <a:pt x="694" y="924"/>
                  <a:pt x="684" y="918"/>
                  <a:pt x="676" y="908"/>
                </a:cubicBezTo>
                <a:close/>
                <a:moveTo>
                  <a:pt x="183" y="791"/>
                </a:moveTo>
                <a:cubicBezTo>
                  <a:pt x="190" y="780"/>
                  <a:pt x="201" y="775"/>
                  <a:pt x="215" y="774"/>
                </a:cubicBezTo>
                <a:cubicBezTo>
                  <a:pt x="223" y="774"/>
                  <a:pt x="252" y="773"/>
                  <a:pt x="283" y="771"/>
                </a:cubicBezTo>
                <a:cubicBezTo>
                  <a:pt x="210" y="708"/>
                  <a:pt x="163" y="614"/>
                  <a:pt x="163" y="509"/>
                </a:cubicBezTo>
                <a:cubicBezTo>
                  <a:pt x="163" y="469"/>
                  <a:pt x="170" y="431"/>
                  <a:pt x="182" y="395"/>
                </a:cubicBezTo>
                <a:cubicBezTo>
                  <a:pt x="169" y="360"/>
                  <a:pt x="156" y="325"/>
                  <a:pt x="153" y="316"/>
                </a:cubicBezTo>
                <a:cubicBezTo>
                  <a:pt x="150" y="308"/>
                  <a:pt x="145" y="302"/>
                  <a:pt x="137" y="300"/>
                </a:cubicBezTo>
                <a:cubicBezTo>
                  <a:pt x="130" y="297"/>
                  <a:pt x="123" y="299"/>
                  <a:pt x="115" y="304"/>
                </a:cubicBezTo>
                <a:cubicBezTo>
                  <a:pt x="106" y="310"/>
                  <a:pt x="56" y="343"/>
                  <a:pt x="20" y="367"/>
                </a:cubicBezTo>
                <a:cubicBezTo>
                  <a:pt x="14" y="387"/>
                  <a:pt x="9" y="408"/>
                  <a:pt x="6" y="429"/>
                </a:cubicBezTo>
                <a:cubicBezTo>
                  <a:pt x="6" y="429"/>
                  <a:pt x="6" y="429"/>
                  <a:pt x="6" y="429"/>
                </a:cubicBezTo>
                <a:cubicBezTo>
                  <a:pt x="5" y="439"/>
                  <a:pt x="3" y="449"/>
                  <a:pt x="2" y="459"/>
                </a:cubicBezTo>
                <a:cubicBezTo>
                  <a:pt x="2" y="459"/>
                  <a:pt x="2" y="459"/>
                  <a:pt x="2" y="459"/>
                </a:cubicBezTo>
                <a:cubicBezTo>
                  <a:pt x="2" y="460"/>
                  <a:pt x="2" y="462"/>
                  <a:pt x="2" y="463"/>
                </a:cubicBezTo>
                <a:cubicBezTo>
                  <a:pt x="2" y="465"/>
                  <a:pt x="2" y="467"/>
                  <a:pt x="2" y="469"/>
                </a:cubicBezTo>
                <a:cubicBezTo>
                  <a:pt x="1" y="471"/>
                  <a:pt x="1" y="472"/>
                  <a:pt x="1" y="474"/>
                </a:cubicBezTo>
                <a:cubicBezTo>
                  <a:pt x="1" y="475"/>
                  <a:pt x="1" y="476"/>
                  <a:pt x="1" y="477"/>
                </a:cubicBezTo>
                <a:cubicBezTo>
                  <a:pt x="1" y="477"/>
                  <a:pt x="1" y="477"/>
                  <a:pt x="1" y="477"/>
                </a:cubicBezTo>
                <a:cubicBezTo>
                  <a:pt x="0" y="488"/>
                  <a:pt x="0" y="499"/>
                  <a:pt x="0" y="510"/>
                </a:cubicBezTo>
                <a:cubicBezTo>
                  <a:pt x="0" y="538"/>
                  <a:pt x="2" y="566"/>
                  <a:pt x="7" y="594"/>
                </a:cubicBezTo>
                <a:cubicBezTo>
                  <a:pt x="7" y="594"/>
                  <a:pt x="7" y="595"/>
                  <a:pt x="7" y="595"/>
                </a:cubicBezTo>
                <a:cubicBezTo>
                  <a:pt x="8" y="601"/>
                  <a:pt x="9" y="607"/>
                  <a:pt x="10" y="613"/>
                </a:cubicBezTo>
                <a:cubicBezTo>
                  <a:pt x="11" y="615"/>
                  <a:pt x="11" y="618"/>
                  <a:pt x="12" y="620"/>
                </a:cubicBezTo>
                <a:cubicBezTo>
                  <a:pt x="13" y="623"/>
                  <a:pt x="13" y="625"/>
                  <a:pt x="14" y="627"/>
                </a:cubicBezTo>
                <a:cubicBezTo>
                  <a:pt x="41" y="743"/>
                  <a:pt x="109" y="844"/>
                  <a:pt x="201" y="914"/>
                </a:cubicBezTo>
                <a:cubicBezTo>
                  <a:pt x="191" y="876"/>
                  <a:pt x="179" y="834"/>
                  <a:pt x="177" y="826"/>
                </a:cubicBezTo>
                <a:cubicBezTo>
                  <a:pt x="173" y="813"/>
                  <a:pt x="175" y="801"/>
                  <a:pt x="183" y="791"/>
                </a:cubicBezTo>
                <a:close/>
                <a:moveTo>
                  <a:pt x="611" y="90"/>
                </a:moveTo>
                <a:cubicBezTo>
                  <a:pt x="611" y="102"/>
                  <a:pt x="605" y="113"/>
                  <a:pt x="595" y="122"/>
                </a:cubicBezTo>
                <a:cubicBezTo>
                  <a:pt x="588" y="127"/>
                  <a:pt x="566" y="145"/>
                  <a:pt x="541" y="164"/>
                </a:cubicBezTo>
                <a:cubicBezTo>
                  <a:pt x="684" y="177"/>
                  <a:pt x="802" y="276"/>
                  <a:pt x="842" y="409"/>
                </a:cubicBezTo>
                <a:cubicBezTo>
                  <a:pt x="873" y="429"/>
                  <a:pt x="906" y="451"/>
                  <a:pt x="914" y="456"/>
                </a:cubicBezTo>
                <a:cubicBezTo>
                  <a:pt x="921" y="461"/>
                  <a:pt x="928" y="463"/>
                  <a:pt x="936" y="460"/>
                </a:cubicBezTo>
                <a:cubicBezTo>
                  <a:pt x="944" y="458"/>
                  <a:pt x="948" y="452"/>
                  <a:pt x="952" y="444"/>
                </a:cubicBezTo>
                <a:cubicBezTo>
                  <a:pt x="956" y="434"/>
                  <a:pt x="976" y="379"/>
                  <a:pt x="991" y="339"/>
                </a:cubicBezTo>
                <a:cubicBezTo>
                  <a:pt x="922" y="146"/>
                  <a:pt x="739" y="6"/>
                  <a:pt x="523" y="0"/>
                </a:cubicBezTo>
                <a:cubicBezTo>
                  <a:pt x="554" y="25"/>
                  <a:pt x="588" y="52"/>
                  <a:pt x="595" y="58"/>
                </a:cubicBezTo>
                <a:cubicBezTo>
                  <a:pt x="605" y="67"/>
                  <a:pt x="611" y="77"/>
                  <a:pt x="611" y="90"/>
                </a:cubicBezTo>
                <a:close/>
              </a:path>
            </a:pathLst>
          </a:custGeom>
          <a:solidFill>
            <a:srgbClr val="00B0F0"/>
          </a:solidFill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ker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2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volvoclub.org.uk/history/graphics/models/00_Volvo_OV4_thum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04000" y="71226"/>
            <a:ext cx="8053200" cy="648000"/>
          </a:xfrm>
        </p:spPr>
        <p:txBody>
          <a:bodyPr/>
          <a:lstStyle/>
          <a:p>
            <a:r>
              <a:rPr lang="en-US" dirty="0"/>
              <a:t>The beginning: 1927 Volvo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238" y="5359400"/>
            <a:ext cx="684212" cy="136525"/>
          </a:xfrm>
        </p:spPr>
        <p:txBody>
          <a:bodyPr/>
          <a:lstStyle/>
          <a:p>
            <a:fld id="{F822F865-B7EB-416B-9F96-F9C902C30D9D}" type="datetime1">
              <a:rPr lang="en-US" smtClean="0"/>
              <a:t>3/1/2021</a:t>
            </a:fld>
            <a:endParaRPr lang="sv-S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2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211263" y="5359400"/>
            <a:ext cx="5400675" cy="136525"/>
          </a:xfrm>
        </p:spPr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 dirty="0"/>
          </a:p>
        </p:txBody>
      </p:sp>
      <p:grpSp>
        <p:nvGrpSpPr>
          <p:cNvPr id="51" name="Group 50"/>
          <p:cNvGrpSpPr/>
          <p:nvPr/>
        </p:nvGrpSpPr>
        <p:grpSpPr>
          <a:xfrm>
            <a:off x="503998" y="2043954"/>
            <a:ext cx="3428990" cy="2980460"/>
            <a:chOff x="503998" y="2043954"/>
            <a:chExt cx="3428990" cy="2980460"/>
          </a:xfrm>
        </p:grpSpPr>
        <p:sp>
          <p:nvSpPr>
            <p:cNvPr id="2" name="Rectangle 1"/>
            <p:cNvSpPr/>
            <p:nvPr/>
          </p:nvSpPr>
          <p:spPr>
            <a:xfrm>
              <a:off x="503998" y="2043954"/>
              <a:ext cx="3428990" cy="2980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" name="Picture 2" descr="https://image.slidesharecdn.com/elbilderattanvnda-100407133453-phpapp02/95/elsystem-i-volvo-19272007-1-728.jpg?cb=1270647330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EFF0DE"/>
                </a:clrFrom>
                <a:clrTo>
                  <a:srgbClr val="EFF0D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9" t="19942" r="12223" b="16689"/>
            <a:stretch/>
          </p:blipFill>
          <p:spPr bwMode="auto">
            <a:xfrm>
              <a:off x="566895" y="2132687"/>
              <a:ext cx="3277073" cy="283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0" y="2224117"/>
            <a:ext cx="3967448" cy="2828265"/>
            <a:chOff x="0" y="2224117"/>
            <a:chExt cx="3967448" cy="2828265"/>
          </a:xfrm>
        </p:grpSpPr>
        <p:sp>
          <p:nvSpPr>
            <p:cNvPr id="11" name="Oval 10"/>
            <p:cNvSpPr/>
            <p:nvPr/>
          </p:nvSpPr>
          <p:spPr>
            <a:xfrm>
              <a:off x="678393" y="2224117"/>
              <a:ext cx="601109" cy="6011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Oval 15"/>
            <p:cNvSpPr/>
            <p:nvPr/>
          </p:nvSpPr>
          <p:spPr>
            <a:xfrm>
              <a:off x="678393" y="4220106"/>
              <a:ext cx="601109" cy="6011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Oval 17"/>
            <p:cNvSpPr/>
            <p:nvPr/>
          </p:nvSpPr>
          <p:spPr>
            <a:xfrm>
              <a:off x="3027902" y="3773638"/>
              <a:ext cx="386882" cy="3868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Oval 18"/>
            <p:cNvSpPr/>
            <p:nvPr/>
          </p:nvSpPr>
          <p:spPr>
            <a:xfrm>
              <a:off x="1257986" y="3142947"/>
              <a:ext cx="500802" cy="50080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Oval 23"/>
            <p:cNvSpPr/>
            <p:nvPr/>
          </p:nvSpPr>
          <p:spPr>
            <a:xfrm>
              <a:off x="3265123" y="2360369"/>
              <a:ext cx="386882" cy="3868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076687" y="4220106"/>
              <a:ext cx="575318" cy="48098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0" y="3529520"/>
              <a:ext cx="1149674" cy="33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rgbClr val="FF0000"/>
                  </a:solidFill>
                </a:rPr>
                <a:t>Headlights</a:t>
              </a:r>
              <a:endParaRPr lang="sv-SE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Connector 26"/>
            <p:cNvCxnSpPr>
              <a:stCxn id="16" idx="1"/>
              <a:endCxn id="25" idx="2"/>
            </p:cNvCxnSpPr>
            <p:nvPr/>
          </p:nvCxnSpPr>
          <p:spPr>
            <a:xfrm flipH="1" flipV="1">
              <a:off x="574837" y="3867433"/>
              <a:ext cx="191586" cy="440703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11" idx="3"/>
              <a:endCxn id="25" idx="0"/>
            </p:cNvCxnSpPr>
            <p:nvPr/>
          </p:nvCxnSpPr>
          <p:spPr>
            <a:xfrm flipH="1">
              <a:off x="574837" y="2737196"/>
              <a:ext cx="191586" cy="7923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000773" y="3099047"/>
              <a:ext cx="966675" cy="33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rgbClr val="FF0000"/>
                  </a:solidFill>
                </a:rPr>
                <a:t>Taillights</a:t>
              </a:r>
              <a:endParaRPr lang="sv-SE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Connector 32"/>
            <p:cNvCxnSpPr>
              <a:stCxn id="32" idx="0"/>
              <a:endCxn id="24" idx="4"/>
            </p:cNvCxnSpPr>
            <p:nvPr/>
          </p:nvCxnSpPr>
          <p:spPr>
            <a:xfrm flipH="1" flipV="1">
              <a:off x="3458564" y="2747251"/>
              <a:ext cx="25547" cy="3517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>
              <a:stCxn id="18" idx="7"/>
              <a:endCxn id="32" idx="2"/>
            </p:cNvCxnSpPr>
            <p:nvPr/>
          </p:nvCxnSpPr>
          <p:spPr>
            <a:xfrm flipV="1">
              <a:off x="3358126" y="3436960"/>
              <a:ext cx="125985" cy="393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389064" y="4714469"/>
              <a:ext cx="832279" cy="33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solidFill>
                    <a:srgbClr val="FF0000"/>
                  </a:solidFill>
                </a:rPr>
                <a:t>Battery</a:t>
              </a:r>
              <a:endParaRPr lang="sv-SE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83851" y="3918827"/>
              <a:ext cx="628698" cy="337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FF0000"/>
                  </a:solidFill>
                </a:rPr>
                <a:t>Horn</a:t>
              </a:r>
            </a:p>
          </p:txBody>
        </p:sp>
        <p:cxnSp>
          <p:nvCxnSpPr>
            <p:cNvPr id="44" name="Straight Connector 43"/>
            <p:cNvCxnSpPr>
              <a:stCxn id="43" idx="0"/>
              <a:endCxn id="19" idx="4"/>
            </p:cNvCxnSpPr>
            <p:nvPr/>
          </p:nvCxnSpPr>
          <p:spPr>
            <a:xfrm flipH="1" flipV="1">
              <a:off x="1508387" y="3643749"/>
              <a:ext cx="89813" cy="275078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/>
            <p:cNvCxnSpPr>
              <a:stCxn id="42" idx="0"/>
              <a:endCxn id="12" idx="1"/>
            </p:cNvCxnSpPr>
            <p:nvPr/>
          </p:nvCxnSpPr>
          <p:spPr>
            <a:xfrm flipV="1">
              <a:off x="2805204" y="4460599"/>
              <a:ext cx="271483" cy="25387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0057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591C-AF3C-4ECF-A6E3-BD682F79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60D1-DEB3-42CC-8100-F22785EED7FE}" type="datetime1">
              <a:rPr lang="en-US" smtClean="0"/>
              <a:t>3/1/2021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D44DD-FEF1-484B-894F-FC6DC257B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809A-D29A-4311-BC60-B78D6F543546}" type="slidenum">
              <a:rPr lang="en-GB" smtClean="0"/>
              <a:t>20</a:t>
            </a:fld>
            <a:endParaRPr lang="en-GB"/>
          </a:p>
        </p:txBody>
      </p:sp>
      <p:pic>
        <p:nvPicPr>
          <p:cNvPr id="13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39C4062A-E9EA-4001-A74B-F0A53C73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14"/>
          <a:stretch/>
        </p:blipFill>
        <p:spPr>
          <a:xfrm>
            <a:off x="0" y="2369205"/>
            <a:ext cx="1889425" cy="172826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-92083" y="536574"/>
            <a:ext cx="1889425" cy="1816834"/>
            <a:chOff x="0" y="2400583"/>
            <a:chExt cx="1889425" cy="1816834"/>
          </a:xfrm>
        </p:grpSpPr>
        <p:pic>
          <p:nvPicPr>
            <p:cNvPr id="19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39C4062A-E9EA-4001-A74B-F0A53C73F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314"/>
            <a:stretch/>
          </p:blipFill>
          <p:spPr>
            <a:xfrm>
              <a:off x="0" y="2400583"/>
              <a:ext cx="1889425" cy="181683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23" y="3306100"/>
              <a:ext cx="673255" cy="444348"/>
            </a:xfrm>
            <a:prstGeom prst="rect">
              <a:avLst/>
            </a:prstGeom>
          </p:spPr>
        </p:pic>
      </p:grpSp>
      <p:pic>
        <p:nvPicPr>
          <p:cNvPr id="22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39C4062A-E9EA-4001-A74B-F0A53C73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14"/>
          <a:stretch/>
        </p:blipFill>
        <p:spPr>
          <a:xfrm>
            <a:off x="0" y="4097471"/>
            <a:ext cx="1661870" cy="1508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C93FF-CBF6-495C-8545-B6459ACB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304271"/>
            <a:ext cx="8014426" cy="1104636"/>
          </a:xfrm>
        </p:spPr>
        <p:txBody>
          <a:bodyPr anchor="t"/>
          <a:lstStyle/>
          <a:p>
            <a:r>
              <a:rPr lang="en-US" dirty="0"/>
              <a:t>Remove Unworthy Variants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0" y="3258924"/>
            <a:ext cx="815623" cy="3262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2" y="4851849"/>
            <a:ext cx="757073" cy="33563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692573" y="1776403"/>
            <a:ext cx="8289289" cy="2384087"/>
            <a:chOff x="1692573" y="1776403"/>
            <a:chExt cx="8289289" cy="2384087"/>
          </a:xfrm>
        </p:grpSpPr>
        <p:sp>
          <p:nvSpPr>
            <p:cNvPr id="24" name="Rounded Rectangular Callout 18">
              <a:extLst>
                <a:ext uri="{FF2B5EF4-FFF2-40B4-BE49-F238E27FC236}">
                  <a16:creationId xmlns:a16="http://schemas.microsoft.com/office/drawing/2014/main" id="{186DAD64-9488-4879-BB9E-66A467FC46B8}"/>
                </a:ext>
              </a:extLst>
            </p:cNvPr>
            <p:cNvSpPr/>
            <p:nvPr/>
          </p:nvSpPr>
          <p:spPr>
            <a:xfrm>
              <a:off x="7782212" y="1791662"/>
              <a:ext cx="2199650" cy="1793512"/>
            </a:xfrm>
            <a:prstGeom prst="wedgeRoundRectCallout">
              <a:avLst>
                <a:gd name="adj1" fmla="val -61379"/>
                <a:gd name="adj2" fmla="val 9693"/>
                <a:gd name="adj3" fmla="val 16667"/>
              </a:avLst>
            </a:prstGeom>
            <a:solidFill>
              <a:srgbClr val="FF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Every variant is a complete car</a:t>
              </a:r>
              <a:br>
                <a:rPr lang="en-US" sz="1400" b="1" dirty="0"/>
              </a:br>
              <a:endParaRPr lang="en-US" sz="1400" b="1" dirty="0"/>
            </a:p>
            <a:p>
              <a:pPr algn="ctr"/>
              <a:r>
                <a:rPr lang="en-US" sz="1400" b="1" dirty="0"/>
                <a:t>Every variant needs to be crafted continuously to perfection!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726493" y="2192843"/>
              <a:ext cx="967765" cy="114689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834900" y="2216449"/>
              <a:ext cx="928459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sz="800" b="1" u="sng" dirty="0"/>
                <a:t>Engine variant</a:t>
              </a:r>
            </a:p>
            <a:p>
              <a:pPr algn="ctr"/>
              <a:endParaRPr lang="en-US" sz="800" b="1" dirty="0"/>
            </a:p>
            <a:p>
              <a:pPr algn="ctr">
                <a:lnSpc>
                  <a:spcPct val="150000"/>
                </a:lnSpc>
              </a:pPr>
              <a:r>
                <a:rPr lang="en-US" sz="800" dirty="0"/>
                <a:t>HP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/>
                <a:t>MP</a:t>
              </a:r>
            </a:p>
            <a:p>
              <a:endParaRPr lang="en-US" sz="8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715676" y="2200960"/>
              <a:ext cx="1012202" cy="113877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800" b="1" u="sng" dirty="0"/>
                <a:t>Emission variant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/>
                <a:t>Europe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/>
                <a:t>China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/>
                <a:t>Russia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/>
                <a:t>USA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/>
                <a:t>South America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730893" y="2199715"/>
              <a:ext cx="967765" cy="1140018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988021" y="2462500"/>
              <a:ext cx="442750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sv-SE" sz="800" dirty="0"/>
                <a:t>XC90</a:t>
              </a:r>
            </a:p>
            <a:p>
              <a:pPr>
                <a:lnSpc>
                  <a:spcPct val="150000"/>
                </a:lnSpc>
              </a:pPr>
              <a:r>
                <a:rPr lang="sv-SE" sz="800" dirty="0"/>
                <a:t>XC60</a:t>
              </a:r>
            </a:p>
            <a:p>
              <a:pPr>
                <a:lnSpc>
                  <a:spcPct val="150000"/>
                </a:lnSpc>
              </a:pPr>
              <a:r>
                <a:rPr lang="sv-SE" sz="800" dirty="0"/>
                <a:t>V90 </a:t>
              </a:r>
              <a:endParaRPr lang="en-GB" sz="8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784490" y="2215374"/>
              <a:ext cx="914033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800" b="1" u="sng" dirty="0"/>
                <a:t>Vehicle variant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51565" y="1791662"/>
              <a:ext cx="1372990" cy="2368828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4761717" y="2203812"/>
              <a:ext cx="1008972" cy="1143355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729470" y="2210625"/>
              <a:ext cx="1124969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800" b="1" u="sng" dirty="0"/>
                <a:t>Gearbox variant</a:t>
              </a:r>
            </a:p>
            <a:p>
              <a:pPr algn="ctr"/>
              <a:endParaRPr lang="en-US" sz="800" b="1" dirty="0"/>
            </a:p>
            <a:p>
              <a:pPr algn="ctr">
                <a:lnSpc>
                  <a:spcPct val="150000"/>
                </a:lnSpc>
              </a:pPr>
              <a:r>
                <a:rPr lang="en-US" sz="800" dirty="0"/>
                <a:t>Forward wheel drive</a:t>
              </a:r>
            </a:p>
            <a:p>
              <a:pPr algn="ctr">
                <a:lnSpc>
                  <a:spcPct val="150000"/>
                </a:lnSpc>
              </a:pPr>
              <a:r>
                <a:rPr lang="en-US" sz="800" dirty="0"/>
                <a:t>All wheel drive</a:t>
              </a:r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5817639" y="2425326"/>
              <a:ext cx="309278" cy="69016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2573" y="1776403"/>
              <a:ext cx="277120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Vehicle Current Variants - Example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847136" y="4524237"/>
            <a:ext cx="5808000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variants linearly increases complexity exponentially</a:t>
            </a:r>
          </a:p>
        </p:txBody>
      </p:sp>
      <p:sp>
        <p:nvSpPr>
          <p:cNvPr id="47" name="Right Arrow 46"/>
          <p:cNvSpPr/>
          <p:nvPr/>
        </p:nvSpPr>
        <p:spPr>
          <a:xfrm rot="16200000">
            <a:off x="6733624" y="4064259"/>
            <a:ext cx="309278" cy="69016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5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Callout 9"/>
          <p:cNvSpPr/>
          <p:nvPr/>
        </p:nvSpPr>
        <p:spPr>
          <a:xfrm>
            <a:off x="1419894" y="870550"/>
            <a:ext cx="6704029" cy="1678670"/>
          </a:xfrm>
          <a:prstGeom prst="cloudCallout">
            <a:avLst>
              <a:gd name="adj1" fmla="val -30783"/>
              <a:gd name="adj2" fmla="val 5953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1550">
                <a:solidFill>
                  <a:schemeClr val="dk1">
                    <a:alpha val="95000"/>
                  </a:schemeClr>
                </a:solidFill>
              </a:rPr>
              <a:t>Enable: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>
                    <a:alpha val="95000"/>
                  </a:schemeClr>
                </a:solidFill>
              </a:rPr>
              <a:t>As </a:t>
            </a:r>
            <a:r>
              <a:rPr lang="en-US" b="1">
                <a:solidFill>
                  <a:schemeClr val="dk1">
                    <a:alpha val="95000"/>
                  </a:schemeClr>
                </a:solidFill>
              </a:rPr>
              <a:t>independent development </a:t>
            </a:r>
            <a:r>
              <a:rPr lang="en-US">
                <a:solidFill>
                  <a:schemeClr val="dk1">
                    <a:alpha val="95000"/>
                  </a:schemeClr>
                </a:solidFill>
              </a:rPr>
              <a:t>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>
                    <a:alpha val="95000"/>
                  </a:schemeClr>
                </a:solidFill>
              </a:rPr>
              <a:t>Minimal </a:t>
            </a:r>
            <a:r>
              <a:rPr lang="en-US" b="1">
                <a:solidFill>
                  <a:schemeClr val="dk1">
                    <a:alpha val="95000"/>
                  </a:schemeClr>
                </a:solidFill>
              </a:rPr>
              <a:t>accidental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dk1">
                    <a:alpha val="95000"/>
                  </a:schemeClr>
                </a:solidFill>
              </a:rPr>
              <a:t>Understandable </a:t>
            </a:r>
            <a:r>
              <a:rPr lang="en-US" b="1">
                <a:solidFill>
                  <a:schemeClr val="dk1">
                    <a:alpha val="95000"/>
                  </a:schemeClr>
                </a:solidFill>
              </a:rPr>
              <a:t>software architecture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938AF-F2EF-4D2C-974B-BC94F899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/>
              <a:t>Develo</a:t>
            </a:r>
            <a:r>
              <a:rPr lang="en-US" dirty="0"/>
              <a:t> Decoupled Modules and interfaces 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B7E6F-DC2B-4ED8-BFC9-CA9E83CE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809A-D29A-4311-BC60-B78D6F543546}" type="slidenum">
              <a:rPr lang="en-GB" smtClean="0"/>
              <a:t>21</a:t>
            </a:fld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3243738" y="3037973"/>
            <a:ext cx="3331907" cy="2306115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Battery Module</a:t>
            </a:r>
          </a:p>
          <a:p>
            <a:pPr algn="ctr"/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57302" y="3470100"/>
            <a:ext cx="869399" cy="27483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software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26395" y="3477648"/>
            <a:ext cx="874731" cy="27483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software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77364" y="3467657"/>
            <a:ext cx="869399" cy="27483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software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383046" y="3914710"/>
            <a:ext cx="2073697" cy="5526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Engine control module</a:t>
            </a:r>
          </a:p>
        </p:txBody>
      </p:sp>
      <p:sp>
        <p:nvSpPr>
          <p:cNvPr id="58" name="Rounded Rectangle 57"/>
          <p:cNvSpPr/>
          <p:nvPr/>
        </p:nvSpPr>
        <p:spPr>
          <a:xfrm flipH="1">
            <a:off x="7634108" y="3047439"/>
            <a:ext cx="2121795" cy="8604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Electric Drive</a:t>
            </a:r>
          </a:p>
          <a:p>
            <a:pPr algn="r"/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Module</a:t>
            </a:r>
          </a:p>
        </p:txBody>
      </p:sp>
      <p:pic>
        <p:nvPicPr>
          <p:cNvPr id="67" name="Content Placeholder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7" b="20148"/>
          <a:stretch/>
        </p:blipFill>
        <p:spPr>
          <a:xfrm>
            <a:off x="3940629" y="4077857"/>
            <a:ext cx="1848021" cy="93244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961186" y="499112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Hardware &amp; sensors</a:t>
            </a:r>
          </a:p>
        </p:txBody>
      </p:sp>
      <p:sp>
        <p:nvSpPr>
          <p:cNvPr id="38" name="Rounded Rectangle 37"/>
          <p:cNvSpPr/>
          <p:nvPr/>
        </p:nvSpPr>
        <p:spPr>
          <a:xfrm flipH="1">
            <a:off x="7634108" y="4191030"/>
            <a:ext cx="2121795" cy="8604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Autonomous Drive</a:t>
            </a:r>
          </a:p>
          <a:p>
            <a:pPr algn="r"/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66740" y="5222289"/>
            <a:ext cx="2581156" cy="583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dk1">
                    <a:alpha val="95000"/>
                  </a:schemeClr>
                </a:solidFill>
              </a:rPr>
              <a:t>Modules using this service</a:t>
            </a:r>
            <a:endParaRPr lang="en-US" b="1">
              <a:solidFill>
                <a:schemeClr val="dk1">
                  <a:alpha val="95000"/>
                </a:schemeClr>
              </a:solidFill>
            </a:endParaRPr>
          </a:p>
          <a:p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83046" y="4539289"/>
            <a:ext cx="2073697" cy="5526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Charging module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51" y="2722667"/>
            <a:ext cx="1817175" cy="107894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25343" y="3967293"/>
            <a:ext cx="206828" cy="2237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 flipH="1" flipV="1">
            <a:off x="6575645" y="4077857"/>
            <a:ext cx="249698" cy="13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2715189" y="4689306"/>
            <a:ext cx="206828" cy="2237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2"/>
          </p:cNvCxnSpPr>
          <p:nvPr/>
        </p:nvCxnSpPr>
        <p:spPr>
          <a:xfrm flipH="1" flipV="1">
            <a:off x="2465491" y="4799870"/>
            <a:ext cx="249698" cy="13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696192" y="4100287"/>
            <a:ext cx="206828" cy="2237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>
            <a:stCxn id="52" idx="2"/>
          </p:cNvCxnSpPr>
          <p:nvPr/>
        </p:nvCxnSpPr>
        <p:spPr>
          <a:xfrm flipH="1" flipV="1">
            <a:off x="2446494" y="4210851"/>
            <a:ext cx="249698" cy="13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49620" y="5174652"/>
            <a:ext cx="1470274" cy="583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1">
                    <a:alpha val="95000"/>
                  </a:schemeClr>
                </a:solidFill>
              </a:rPr>
              <a:t>Used services</a:t>
            </a:r>
            <a:endParaRPr lang="en-US" b="1" dirty="0">
              <a:solidFill>
                <a:schemeClr val="dk1">
                  <a:alpha val="95000"/>
                </a:schemeClr>
              </a:solidFill>
            </a:endParaRPr>
          </a:p>
          <a:p>
            <a:endParaRPr lang="en-US" dirty="0"/>
          </a:p>
        </p:txBody>
      </p:sp>
      <p:cxnSp>
        <p:nvCxnSpPr>
          <p:cNvPr id="14" name="Straight Connector 13"/>
          <p:cNvCxnSpPr>
            <a:stCxn id="58" idx="3"/>
            <a:endCxn id="4" idx="7"/>
          </p:cNvCxnSpPr>
          <p:nvPr/>
        </p:nvCxnSpPr>
        <p:spPr>
          <a:xfrm flipH="1">
            <a:off x="7001882" y="3477648"/>
            <a:ext cx="632226" cy="522411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8" idx="3"/>
            <a:endCxn id="4" idx="5"/>
          </p:cNvCxnSpPr>
          <p:nvPr/>
        </p:nvCxnSpPr>
        <p:spPr>
          <a:xfrm flipH="1" flipV="1">
            <a:off x="7001882" y="4158264"/>
            <a:ext cx="632226" cy="462975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1"/>
            <a:endCxn id="52" idx="6"/>
          </p:cNvCxnSpPr>
          <p:nvPr/>
        </p:nvCxnSpPr>
        <p:spPr>
          <a:xfrm flipH="1">
            <a:off x="2903020" y="4191031"/>
            <a:ext cx="340718" cy="21125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46" idx="6"/>
          </p:cNvCxnSpPr>
          <p:nvPr/>
        </p:nvCxnSpPr>
        <p:spPr>
          <a:xfrm flipH="1">
            <a:off x="2922017" y="4799870"/>
            <a:ext cx="321721" cy="1305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5DCF3-6169-49BA-A131-27BB1C2D53F8}" type="datetime1">
              <a:rPr lang="en-US" smtClean="0"/>
              <a:t>3/1/2021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1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7406982" y="2505946"/>
            <a:ext cx="2232380" cy="2494526"/>
          </a:xfrm>
          <a:prstGeom prst="rect">
            <a:avLst/>
          </a:prstGeom>
          <a:solidFill>
            <a:srgbClr val="F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63704" y="5359857"/>
            <a:ext cx="1440000" cy="136078"/>
          </a:xfrm>
        </p:spPr>
        <p:txBody>
          <a:bodyPr/>
          <a:lstStyle/>
          <a:p>
            <a:fld id="{6F67B5D9-DB62-4DEA-AF3E-B11D0AE898D7}" type="slidenum">
              <a:rPr lang="sv-SE" smtClean="0"/>
              <a:pPr/>
              <a:t>22</a:t>
            </a:fld>
            <a:endParaRPr lang="sv-SE"/>
          </a:p>
        </p:txBody>
      </p:sp>
      <p:sp>
        <p:nvSpPr>
          <p:cNvPr id="16" name="TextBox 15"/>
          <p:cNvSpPr txBox="1"/>
          <p:nvPr/>
        </p:nvSpPr>
        <p:spPr>
          <a:xfrm>
            <a:off x="7860815" y="3426314"/>
            <a:ext cx="1362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Cost of fixing bugs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3205" y="4987874"/>
            <a:ext cx="751761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i="1" dirty="0"/>
              <a:t>What generates technical debt? - Not quite right software which we postpone making right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37527" y="1508947"/>
            <a:ext cx="1419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Total Cost</a:t>
            </a:r>
          </a:p>
        </p:txBody>
      </p:sp>
      <p:sp>
        <p:nvSpPr>
          <p:cNvPr id="12" name="Left Brace 11"/>
          <p:cNvSpPr/>
          <p:nvPr/>
        </p:nvSpPr>
        <p:spPr>
          <a:xfrm rot="5400000">
            <a:off x="4738821" y="-2401728"/>
            <a:ext cx="605704" cy="9173279"/>
          </a:xfrm>
          <a:prstGeom prst="leftBrace">
            <a:avLst>
              <a:gd name="adj1" fmla="val 8333"/>
              <a:gd name="adj2" fmla="val 4991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1" name="Title 5"/>
          <p:cNvSpPr>
            <a:spLocks noGrp="1"/>
          </p:cNvSpPr>
          <p:nvPr>
            <p:ph type="title"/>
          </p:nvPr>
        </p:nvSpPr>
        <p:spPr>
          <a:xfrm>
            <a:off x="436760" y="474349"/>
            <a:ext cx="8492082" cy="648000"/>
          </a:xfrm>
        </p:spPr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? – </a:t>
            </a:r>
            <a:r>
              <a:rPr lang="sv-SE" dirty="0" err="1"/>
              <a:t>Manage</a:t>
            </a:r>
            <a:r>
              <a:rPr lang="sv-SE" dirty="0"/>
              <a:t> </a:t>
            </a:r>
            <a:r>
              <a:rPr lang="sv-SE" dirty="0" err="1"/>
              <a:t>accidental</a:t>
            </a:r>
            <a:r>
              <a:rPr lang="sv-SE" dirty="0"/>
              <a:t> </a:t>
            </a:r>
            <a:r>
              <a:rPr lang="sv-SE" dirty="0" err="1"/>
              <a:t>complexity</a:t>
            </a:r>
            <a:endParaRPr lang="sv-SE" dirty="0"/>
          </a:p>
        </p:txBody>
      </p:sp>
      <p:sp>
        <p:nvSpPr>
          <p:cNvPr id="41" name="Rectangle 40"/>
          <p:cNvSpPr/>
          <p:nvPr/>
        </p:nvSpPr>
        <p:spPr>
          <a:xfrm>
            <a:off x="2714495" y="2503606"/>
            <a:ext cx="4695215" cy="25018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2112" y="2498073"/>
            <a:ext cx="2269753" cy="2501859"/>
          </a:xfrm>
          <a:prstGeom prst="rect">
            <a:avLst/>
          </a:prstGeom>
          <a:solidFill>
            <a:srgbClr val="AFD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31563" y="2161909"/>
            <a:ext cx="475177" cy="354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0489" y="3319044"/>
            <a:ext cx="2400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Invested money for new feature development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468126" y="2499287"/>
            <a:ext cx="3949410" cy="481263"/>
          </a:xfrm>
          <a:prstGeom prst="leftRightArrow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8390988" y="2495787"/>
            <a:ext cx="1237322" cy="481263"/>
          </a:xfrm>
          <a:prstGeom prst="leftRightArrow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21" name="Left-Right Arrow 20"/>
          <p:cNvSpPr/>
          <p:nvPr/>
        </p:nvSpPr>
        <p:spPr>
          <a:xfrm>
            <a:off x="4428588" y="2487764"/>
            <a:ext cx="3951348" cy="500804"/>
          </a:xfrm>
          <a:prstGeom prst="leftRightArrow">
            <a:avLst/>
          </a:prstGeom>
          <a:gradFill flip="none" rotWithShape="1">
            <a:gsLst>
              <a:gs pos="0">
                <a:srgbClr val="FFC000"/>
              </a:gs>
              <a:gs pos="41000">
                <a:srgbClr val="00B05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Only Essential Complexity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8359" y="3066471"/>
            <a:ext cx="287860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9644"/>
                </a:solidFill>
              </a:rPr>
              <a:t>Code craftsmanship </a:t>
            </a:r>
          </a:p>
          <a:p>
            <a:pPr algn="ctr"/>
            <a:r>
              <a:rPr lang="en-US" sz="1600" dirty="0">
                <a:solidFill>
                  <a:srgbClr val="009644"/>
                </a:solidFill>
              </a:rPr>
              <a:t>Continuous integration </a:t>
            </a:r>
            <a:endParaRPr lang="en-US" sz="1600" dirty="0">
              <a:solidFill>
                <a:srgbClr val="009644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9644"/>
                </a:solidFill>
                <a:cs typeface="Arial"/>
              </a:rPr>
              <a:t>Fast </a:t>
            </a:r>
            <a:r>
              <a:rPr lang="sv-SE" sz="1600" dirty="0">
                <a:solidFill>
                  <a:srgbClr val="009644"/>
                </a:solidFill>
                <a:cs typeface="Arial"/>
              </a:rPr>
              <a:t>feedback loops </a:t>
            </a:r>
            <a:endParaRPr lang="en-US" sz="1600" dirty="0">
              <a:solidFill>
                <a:srgbClr val="009644"/>
              </a:solidFill>
            </a:endParaRPr>
          </a:p>
          <a:p>
            <a:pPr algn="ctr"/>
            <a:r>
              <a:rPr lang="en-US" sz="1600" dirty="0">
                <a:solidFill>
                  <a:srgbClr val="009644"/>
                </a:solidFill>
              </a:rPr>
              <a:t>Minimal variants </a:t>
            </a:r>
            <a:endParaRPr lang="en-US" sz="1600" dirty="0">
              <a:solidFill>
                <a:srgbClr val="009644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9644"/>
                </a:solidFill>
              </a:rPr>
              <a:t>Well-defined interfaces</a:t>
            </a:r>
          </a:p>
          <a:p>
            <a:pPr algn="ctr"/>
            <a:r>
              <a:rPr lang="en-US" sz="2500" dirty="0">
                <a:solidFill>
                  <a:srgbClr val="009644"/>
                </a:solidFill>
              </a:rPr>
              <a:t>...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439" y="3359492"/>
            <a:ext cx="1817175" cy="1078947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196024" y="1133912"/>
            <a:ext cx="3698540" cy="189163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Continuously build quality in to reduce Technical Debt and produce greater amount of Value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C3FB-0B0D-4445-B645-3361C801B9A0}" type="datetime1">
              <a:rPr lang="en-US" smtClean="0"/>
              <a:t>3/1/2021</a:t>
            </a:fld>
            <a:endParaRPr lang="sv-S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960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4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0.06765 0.00223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5" y="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4219 0.00084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1" grpId="0" animBg="1"/>
      <p:bldP spid="13" grpId="0" animBg="1"/>
      <p:bldP spid="19" grpId="0"/>
      <p:bldP spid="18" grpId="0" animBg="1"/>
      <p:bldP spid="20" grpId="0" animBg="1"/>
      <p:bldP spid="21" grpId="0" animBg="1"/>
      <p:bldP spid="3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t="5689" r="149" b="17795"/>
          <a:stretch/>
        </p:blipFill>
        <p:spPr>
          <a:xfrm>
            <a:off x="0" y="-23149"/>
            <a:ext cx="10185722" cy="5764191"/>
          </a:xfrm>
          <a:prstGeom prst="rect">
            <a:avLst/>
          </a:prstGeom>
        </p:spPr>
      </p:pic>
      <p:pic>
        <p:nvPicPr>
          <p:cNvPr id="4024" name="Picture 40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26" y="-130434"/>
            <a:ext cx="4280998" cy="2677755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242" y="179519"/>
            <a:ext cx="2959100" cy="741920"/>
          </a:xfrm>
        </p:spPr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141" name="Content Placeholder 2"/>
          <p:cNvSpPr>
            <a:spLocks noGrp="1"/>
          </p:cNvSpPr>
          <p:nvPr>
            <p:ph idx="1"/>
          </p:nvPr>
        </p:nvSpPr>
        <p:spPr>
          <a:xfrm>
            <a:off x="472629" y="990977"/>
            <a:ext cx="4156089" cy="1365104"/>
          </a:xfr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vert="horz" lIns="144000" tIns="144000" rIns="144000" bIns="0" rtlCol="0" anchor="t">
            <a:normAutofit/>
          </a:bodyPr>
          <a:lstStyle/>
          <a:p>
            <a:pPr marL="172720" indent="-172720"/>
            <a:r>
              <a:rPr lang="en-US" dirty="0">
                <a:solidFill>
                  <a:schemeClr val="bg1"/>
                </a:solidFill>
                <a:cs typeface="Arial"/>
              </a:rPr>
              <a:t>Discuss with your neighbor </a:t>
            </a:r>
          </a:p>
          <a:p>
            <a:pPr marL="518381" lvl="1" indent="-172720"/>
            <a:r>
              <a:rPr lang="en-US" dirty="0">
                <a:solidFill>
                  <a:schemeClr val="bg1"/>
                </a:solidFill>
                <a:cs typeface="Arial"/>
              </a:rPr>
              <a:t>Have you developed software project that had significant technical debt?</a:t>
            </a:r>
          </a:p>
          <a:p>
            <a:pPr marL="518381" lvl="1" indent="-172720"/>
            <a:r>
              <a:rPr lang="en-US" dirty="0">
                <a:solidFill>
                  <a:schemeClr val="bg1"/>
                </a:solidFill>
                <a:cs typeface="Arial"/>
              </a:rPr>
              <a:t>What actions could you take? </a:t>
            </a:r>
          </a:p>
          <a:p>
            <a:pPr marL="172720" indent="-172720"/>
            <a:endParaRPr lang="en-US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/>
          <a:stretch/>
        </p:blipFill>
        <p:spPr>
          <a:xfrm>
            <a:off x="7372908" y="1215715"/>
            <a:ext cx="2812814" cy="183803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20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00" y="5359857"/>
            <a:ext cx="684187" cy="136078"/>
          </a:xfrm>
        </p:spPr>
        <p:txBody>
          <a:bodyPr/>
          <a:lstStyle/>
          <a:p>
            <a:fld id="{970B903C-1DA4-45A9-A1B6-B7BBE6777F59}" type="datetime1">
              <a:rPr lang="en-US" smtClean="0">
                <a:solidFill>
                  <a:schemeClr val="bg1"/>
                </a:solidFill>
              </a:rPr>
              <a:t>3/1/2021</a:t>
            </a:fld>
            <a:endParaRPr lang="sv-SE">
              <a:solidFill>
                <a:schemeClr val="bg1"/>
              </a:solidFill>
            </a:endParaRPr>
          </a:p>
        </p:txBody>
      </p:sp>
      <p:sp>
        <p:nvSpPr>
          <p:cNvPr id="12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211" y="5359857"/>
            <a:ext cx="5400000" cy="13607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Software Complexity Awareness, Vard Antinyan, vard.antinyan@volvocars.com</a:t>
            </a:r>
            <a:endParaRPr lang="sv-SE">
              <a:solidFill>
                <a:schemeClr val="bg1"/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7287162" y="2105482"/>
            <a:ext cx="1359716" cy="1122326"/>
            <a:chOff x="2604448" y="2280987"/>
            <a:chExt cx="1359716" cy="1122326"/>
          </a:xfrm>
        </p:grpSpPr>
        <p:sp>
          <p:nvSpPr>
            <p:cNvPr id="167" name="Oval 166"/>
            <p:cNvSpPr/>
            <p:nvPr/>
          </p:nvSpPr>
          <p:spPr>
            <a:xfrm rot="19567957" flipH="1" flipV="1">
              <a:off x="3459563" y="255020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68" name="Oval 167"/>
            <p:cNvSpPr/>
            <p:nvPr/>
          </p:nvSpPr>
          <p:spPr>
            <a:xfrm rot="19567957" flipH="1" flipV="1">
              <a:off x="3829303" y="232332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69" name="Oval 168"/>
            <p:cNvSpPr/>
            <p:nvPr/>
          </p:nvSpPr>
          <p:spPr>
            <a:xfrm rot="19567957" flipH="1" flipV="1">
              <a:off x="3465759" y="245967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70" name="Oval 169"/>
            <p:cNvSpPr/>
            <p:nvPr/>
          </p:nvSpPr>
          <p:spPr>
            <a:xfrm rot="19567957" flipH="1" flipV="1">
              <a:off x="3667396" y="253143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71" name="Oval 170"/>
            <p:cNvSpPr/>
            <p:nvPr/>
          </p:nvSpPr>
          <p:spPr>
            <a:xfrm rot="19567957" flipH="1" flipV="1">
              <a:off x="2848618" y="240429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72" name="Oval 171"/>
            <p:cNvSpPr/>
            <p:nvPr/>
          </p:nvSpPr>
          <p:spPr>
            <a:xfrm rot="19567957" flipH="1" flipV="1">
              <a:off x="3617398" y="264680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73" name="Oval 172"/>
            <p:cNvSpPr/>
            <p:nvPr/>
          </p:nvSpPr>
          <p:spPr>
            <a:xfrm rot="19567957" flipH="1" flipV="1">
              <a:off x="3679415" y="239955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74" name="Oval 173"/>
            <p:cNvSpPr/>
            <p:nvPr/>
          </p:nvSpPr>
          <p:spPr>
            <a:xfrm rot="19567957" flipH="1" flipV="1">
              <a:off x="3521537" y="259202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75" name="Oval 174"/>
            <p:cNvSpPr/>
            <p:nvPr/>
          </p:nvSpPr>
          <p:spPr>
            <a:xfrm rot="19567957" flipH="1" flipV="1">
              <a:off x="3170544" y="260124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76" name="Oval 175"/>
            <p:cNvSpPr/>
            <p:nvPr/>
          </p:nvSpPr>
          <p:spPr>
            <a:xfrm rot="19567957" flipH="1" flipV="1">
              <a:off x="3819335" y="236053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77" name="Oval 176"/>
            <p:cNvSpPr/>
            <p:nvPr/>
          </p:nvSpPr>
          <p:spPr>
            <a:xfrm rot="19567957" flipH="1" flipV="1">
              <a:off x="3760755" y="240889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78" name="Oval 177"/>
            <p:cNvSpPr/>
            <p:nvPr/>
          </p:nvSpPr>
          <p:spPr>
            <a:xfrm rot="19567957" flipH="1" flipV="1">
              <a:off x="3464745" y="291994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79" name="Oval 178"/>
            <p:cNvSpPr/>
            <p:nvPr/>
          </p:nvSpPr>
          <p:spPr>
            <a:xfrm rot="19567957" flipH="1" flipV="1">
              <a:off x="3397626" y="280695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80" name="Oval 179"/>
            <p:cNvSpPr/>
            <p:nvPr/>
          </p:nvSpPr>
          <p:spPr>
            <a:xfrm rot="19567957" flipH="1" flipV="1">
              <a:off x="3384618" y="269990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81" name="Oval 180"/>
            <p:cNvSpPr/>
            <p:nvPr/>
          </p:nvSpPr>
          <p:spPr>
            <a:xfrm rot="19567957" flipH="1" flipV="1">
              <a:off x="3106708" y="277286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82" name="Oval 181"/>
            <p:cNvSpPr/>
            <p:nvPr/>
          </p:nvSpPr>
          <p:spPr>
            <a:xfrm rot="19567957" flipH="1" flipV="1">
              <a:off x="3535594" y="275595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83" name="Oval 182"/>
            <p:cNvSpPr/>
            <p:nvPr/>
          </p:nvSpPr>
          <p:spPr>
            <a:xfrm rot="19567957" flipH="1" flipV="1">
              <a:off x="3757098" y="234242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84" name="Oval 183"/>
            <p:cNvSpPr/>
            <p:nvPr/>
          </p:nvSpPr>
          <p:spPr>
            <a:xfrm rot="19567957" flipH="1" flipV="1">
              <a:off x="3620787" y="239591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85" name="Oval 184"/>
            <p:cNvSpPr/>
            <p:nvPr/>
          </p:nvSpPr>
          <p:spPr>
            <a:xfrm rot="19567957" flipH="1" flipV="1">
              <a:off x="3558313" y="247027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86" name="Oval 185"/>
            <p:cNvSpPr/>
            <p:nvPr/>
          </p:nvSpPr>
          <p:spPr>
            <a:xfrm rot="19567957" flipH="1">
              <a:off x="3365858" y="2547070"/>
              <a:ext cx="87134" cy="1008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87" name="Oval 186"/>
            <p:cNvSpPr/>
            <p:nvPr/>
          </p:nvSpPr>
          <p:spPr>
            <a:xfrm rot="19567957" flipH="1" flipV="1">
              <a:off x="2788928" y="314723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88" name="Oval 187"/>
            <p:cNvSpPr/>
            <p:nvPr/>
          </p:nvSpPr>
          <p:spPr>
            <a:xfrm rot="19567957" flipH="1" flipV="1">
              <a:off x="2917265" y="329963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89" name="Oval 188"/>
            <p:cNvSpPr/>
            <p:nvPr/>
          </p:nvSpPr>
          <p:spPr>
            <a:xfrm rot="19567957" flipH="1" flipV="1">
              <a:off x="2869140" y="264191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90" name="Oval 189"/>
            <p:cNvSpPr/>
            <p:nvPr/>
          </p:nvSpPr>
          <p:spPr>
            <a:xfrm rot="19567957" flipH="1" flipV="1">
              <a:off x="2933309" y="279431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91" name="Oval 190"/>
            <p:cNvSpPr/>
            <p:nvPr/>
          </p:nvSpPr>
          <p:spPr>
            <a:xfrm rot="19567957" flipH="1" flipV="1">
              <a:off x="3021540" y="293869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92" name="Oval 191"/>
            <p:cNvSpPr/>
            <p:nvPr/>
          </p:nvSpPr>
          <p:spPr>
            <a:xfrm rot="19567957" flipH="1" flipV="1">
              <a:off x="3246128" y="285848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93" name="Oval 192"/>
            <p:cNvSpPr/>
            <p:nvPr/>
          </p:nvSpPr>
          <p:spPr>
            <a:xfrm rot="19567957" flipH="1" flipV="1">
              <a:off x="3254149" y="269004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94" name="Oval 193"/>
            <p:cNvSpPr/>
            <p:nvPr/>
          </p:nvSpPr>
          <p:spPr>
            <a:xfrm rot="19567957" flipH="1" flipV="1">
              <a:off x="3021540" y="261785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95" name="Oval 194"/>
            <p:cNvSpPr/>
            <p:nvPr/>
          </p:nvSpPr>
          <p:spPr>
            <a:xfrm rot="19567957" flipH="1" flipV="1">
              <a:off x="3173939" y="311515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96" name="Oval 195"/>
            <p:cNvSpPr/>
            <p:nvPr/>
          </p:nvSpPr>
          <p:spPr>
            <a:xfrm rot="19567957" flipH="1" flipV="1">
              <a:off x="2660595" y="279431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97" name="Oval 196"/>
            <p:cNvSpPr/>
            <p:nvPr/>
          </p:nvSpPr>
          <p:spPr>
            <a:xfrm rot="19567957" flipH="1" flipV="1">
              <a:off x="2788931" y="294671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98" name="Oval 197"/>
            <p:cNvSpPr/>
            <p:nvPr/>
          </p:nvSpPr>
          <p:spPr>
            <a:xfrm rot="19567957" flipH="1" flipV="1">
              <a:off x="2981435" y="313119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199" name="Oval 198"/>
            <p:cNvSpPr/>
            <p:nvPr/>
          </p:nvSpPr>
          <p:spPr>
            <a:xfrm rot="19567957" flipH="1" flipV="1">
              <a:off x="3125813" y="328359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00" name="Oval 199"/>
            <p:cNvSpPr/>
            <p:nvPr/>
          </p:nvSpPr>
          <p:spPr>
            <a:xfrm rot="19567957" flipH="1" flipV="1">
              <a:off x="2604448" y="257774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01" name="Oval 200"/>
            <p:cNvSpPr/>
            <p:nvPr/>
          </p:nvSpPr>
          <p:spPr>
            <a:xfrm rot="19567957" flipH="1" flipV="1">
              <a:off x="2756848" y="269004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02" name="Oval 201"/>
            <p:cNvSpPr/>
            <p:nvPr/>
          </p:nvSpPr>
          <p:spPr>
            <a:xfrm rot="19567957" flipH="1" flipV="1">
              <a:off x="3173941" y="298682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03" name="Oval 202"/>
            <p:cNvSpPr/>
            <p:nvPr/>
          </p:nvSpPr>
          <p:spPr>
            <a:xfrm rot="19567957" flipH="1" flipV="1">
              <a:off x="3334362" y="295473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04" name="Oval 203"/>
            <p:cNvSpPr/>
            <p:nvPr/>
          </p:nvSpPr>
          <p:spPr>
            <a:xfrm rot="19567957" flipH="1" flipV="1">
              <a:off x="3326342" y="308307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05" name="Oval 204"/>
            <p:cNvSpPr/>
            <p:nvPr/>
          </p:nvSpPr>
          <p:spPr>
            <a:xfrm rot="19567957" flipH="1" flipV="1">
              <a:off x="3863757" y="228098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06" name="Oval 205"/>
            <p:cNvSpPr/>
            <p:nvPr/>
          </p:nvSpPr>
          <p:spPr>
            <a:xfrm rot="19567957" flipH="1" flipV="1">
              <a:off x="3863758" y="230505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5358739" y="1862313"/>
            <a:ext cx="3466863" cy="2279661"/>
            <a:chOff x="819404" y="2185644"/>
            <a:chExt cx="3466863" cy="2279661"/>
          </a:xfrm>
        </p:grpSpPr>
        <p:sp>
          <p:nvSpPr>
            <p:cNvPr id="208" name="Oval 207"/>
            <p:cNvSpPr/>
            <p:nvPr/>
          </p:nvSpPr>
          <p:spPr>
            <a:xfrm rot="19567957" flipH="1" flipV="1">
              <a:off x="3012290" y="428380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09" name="Oval 208"/>
            <p:cNvSpPr/>
            <p:nvPr/>
          </p:nvSpPr>
          <p:spPr>
            <a:xfrm rot="19567957" flipH="1" flipV="1">
              <a:off x="3089493" y="396036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10" name="Oval 209"/>
            <p:cNvSpPr/>
            <p:nvPr/>
          </p:nvSpPr>
          <p:spPr>
            <a:xfrm rot="19567957" flipH="1" flipV="1">
              <a:off x="2978044" y="375903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11" name="Oval 210"/>
            <p:cNvSpPr/>
            <p:nvPr/>
          </p:nvSpPr>
          <p:spPr>
            <a:xfrm rot="19567957" flipH="1" flipV="1">
              <a:off x="2271698" y="299727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12" name="Oval 211"/>
            <p:cNvSpPr/>
            <p:nvPr/>
          </p:nvSpPr>
          <p:spPr>
            <a:xfrm rot="19567957" flipH="1" flipV="1">
              <a:off x="1978504" y="218564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13" name="Oval 212"/>
            <p:cNvSpPr/>
            <p:nvPr/>
          </p:nvSpPr>
          <p:spPr>
            <a:xfrm rot="19567957" flipH="1" flipV="1">
              <a:off x="1666837" y="324028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14" name="Oval 213"/>
            <p:cNvSpPr/>
            <p:nvPr/>
          </p:nvSpPr>
          <p:spPr>
            <a:xfrm rot="19567957" flipH="1" flipV="1">
              <a:off x="4185861" y="378349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15" name="Oval 214"/>
            <p:cNvSpPr/>
            <p:nvPr/>
          </p:nvSpPr>
          <p:spPr>
            <a:xfrm rot="19567957" flipH="1" flipV="1">
              <a:off x="2364765" y="327325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16" name="Oval 215"/>
            <p:cNvSpPr/>
            <p:nvPr/>
          </p:nvSpPr>
          <p:spPr>
            <a:xfrm rot="19567957" flipH="1" flipV="1">
              <a:off x="2567528" y="420666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17" name="Oval 216"/>
            <p:cNvSpPr/>
            <p:nvPr/>
          </p:nvSpPr>
          <p:spPr>
            <a:xfrm rot="19567957" flipH="1" flipV="1">
              <a:off x="3446845" y="394954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18" name="Oval 217"/>
            <p:cNvSpPr/>
            <p:nvPr/>
          </p:nvSpPr>
          <p:spPr>
            <a:xfrm rot="19567957" flipH="1" flipV="1">
              <a:off x="2925692" y="358057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19" name="Oval 218"/>
            <p:cNvSpPr/>
            <p:nvPr/>
          </p:nvSpPr>
          <p:spPr>
            <a:xfrm rot="19567957" flipH="1" flipV="1">
              <a:off x="3587991" y="436162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20" name="Oval 219"/>
            <p:cNvSpPr/>
            <p:nvPr/>
          </p:nvSpPr>
          <p:spPr>
            <a:xfrm rot="19567957" flipH="1" flipV="1">
              <a:off x="3747230" y="395678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21" name="Oval 220"/>
            <p:cNvSpPr/>
            <p:nvPr/>
          </p:nvSpPr>
          <p:spPr>
            <a:xfrm rot="19567957" flipH="1" flipV="1">
              <a:off x="1542620" y="268439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22" name="Oval 221"/>
            <p:cNvSpPr/>
            <p:nvPr/>
          </p:nvSpPr>
          <p:spPr>
            <a:xfrm rot="19567957" flipH="1" flipV="1">
              <a:off x="1852251" y="375903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23" name="Oval 222"/>
            <p:cNvSpPr/>
            <p:nvPr/>
          </p:nvSpPr>
          <p:spPr>
            <a:xfrm rot="19567957" flipH="1" flipV="1">
              <a:off x="4185860" y="344552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24" name="Oval 223"/>
            <p:cNvSpPr/>
            <p:nvPr/>
          </p:nvSpPr>
          <p:spPr>
            <a:xfrm rot="19567957" flipH="1" flipV="1">
              <a:off x="2430196" y="277591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25" name="Oval 224"/>
            <p:cNvSpPr/>
            <p:nvPr/>
          </p:nvSpPr>
          <p:spPr>
            <a:xfrm rot="19567957" flipH="1" flipV="1">
              <a:off x="3559665" y="354413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26" name="Oval 225"/>
            <p:cNvSpPr/>
            <p:nvPr/>
          </p:nvSpPr>
          <p:spPr>
            <a:xfrm rot="19567957" flipH="1" flipV="1">
              <a:off x="3888376" y="355748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27" name="Oval 226"/>
            <p:cNvSpPr/>
            <p:nvPr/>
          </p:nvSpPr>
          <p:spPr>
            <a:xfrm rot="19567957" flipH="1" flipV="1">
              <a:off x="2516031" y="308244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28" name="Oval 227"/>
            <p:cNvSpPr/>
            <p:nvPr/>
          </p:nvSpPr>
          <p:spPr>
            <a:xfrm rot="19567957" flipH="1" flipV="1">
              <a:off x="2572368" y="327558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29" name="Oval 228"/>
            <p:cNvSpPr/>
            <p:nvPr/>
          </p:nvSpPr>
          <p:spPr>
            <a:xfrm rot="19567957" flipH="1" flipV="1">
              <a:off x="2724767" y="343600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0" name="Oval 229"/>
            <p:cNvSpPr/>
            <p:nvPr/>
          </p:nvSpPr>
          <p:spPr>
            <a:xfrm rot="19567957" flipH="1" flipV="1">
              <a:off x="2403923" y="346808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1" name="Oval 230"/>
            <p:cNvSpPr/>
            <p:nvPr/>
          </p:nvSpPr>
          <p:spPr>
            <a:xfrm rot="19567957" flipH="1" flipV="1">
              <a:off x="2564344" y="362850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2" name="Oval 231"/>
            <p:cNvSpPr/>
            <p:nvPr/>
          </p:nvSpPr>
          <p:spPr>
            <a:xfrm rot="19567957" flipH="1" flipV="1">
              <a:off x="819404" y="378090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3" name="Oval 232"/>
            <p:cNvSpPr/>
            <p:nvPr/>
          </p:nvSpPr>
          <p:spPr>
            <a:xfrm rot="19567957" flipH="1" flipV="1">
              <a:off x="3217315" y="372634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4" name="Oval 233"/>
            <p:cNvSpPr/>
            <p:nvPr/>
          </p:nvSpPr>
          <p:spPr>
            <a:xfrm rot="19567957" flipH="1" flipV="1">
              <a:off x="2230023" y="373947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5" name="Oval 234"/>
            <p:cNvSpPr/>
            <p:nvPr/>
          </p:nvSpPr>
          <p:spPr>
            <a:xfrm rot="19567957" flipH="1" flipV="1">
              <a:off x="2347779" y="398945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6" name="Oval 235"/>
            <p:cNvSpPr/>
            <p:nvPr/>
          </p:nvSpPr>
          <p:spPr>
            <a:xfrm rot="19567957" flipH="1" flipV="1">
              <a:off x="2002877" y="345204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7" name="Oval 236"/>
            <p:cNvSpPr/>
            <p:nvPr/>
          </p:nvSpPr>
          <p:spPr>
            <a:xfrm rot="19567957" flipH="1" flipV="1">
              <a:off x="2010899" y="314725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8" name="Oval 237"/>
            <p:cNvSpPr/>
            <p:nvPr/>
          </p:nvSpPr>
          <p:spPr>
            <a:xfrm rot="19567957" flipH="1" flipV="1">
              <a:off x="1962774" y="287453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39" name="Oval 238"/>
            <p:cNvSpPr/>
            <p:nvPr/>
          </p:nvSpPr>
          <p:spPr>
            <a:xfrm rot="19567957" flipH="1" flipV="1">
              <a:off x="2099132" y="267401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40" name="Oval 239"/>
            <p:cNvSpPr/>
            <p:nvPr/>
          </p:nvSpPr>
          <p:spPr>
            <a:xfrm rot="19567957" flipH="1" flipV="1">
              <a:off x="2347784" y="251359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959569" y="1762850"/>
            <a:ext cx="9105575" cy="3360867"/>
            <a:chOff x="-3579815" y="2167677"/>
            <a:chExt cx="9105575" cy="3360867"/>
          </a:xfrm>
        </p:grpSpPr>
        <p:sp>
          <p:nvSpPr>
            <p:cNvPr id="242" name="Oval 241"/>
            <p:cNvSpPr/>
            <p:nvPr/>
          </p:nvSpPr>
          <p:spPr>
            <a:xfrm rot="19567957" flipH="1" flipV="1">
              <a:off x="4761533" y="437801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43" name="Oval 242"/>
            <p:cNvSpPr/>
            <p:nvPr/>
          </p:nvSpPr>
          <p:spPr>
            <a:xfrm rot="19567957" flipH="1" flipV="1">
              <a:off x="3889045" y="463152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44" name="Oval 243"/>
            <p:cNvSpPr/>
            <p:nvPr/>
          </p:nvSpPr>
          <p:spPr>
            <a:xfrm rot="19567957" flipH="1" flipV="1">
              <a:off x="4794570" y="503017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45" name="Oval 244"/>
            <p:cNvSpPr/>
            <p:nvPr/>
          </p:nvSpPr>
          <p:spPr>
            <a:xfrm rot="19567957" flipH="1" flipV="1">
              <a:off x="2423076" y="483927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46" name="Oval 245"/>
            <p:cNvSpPr/>
            <p:nvPr/>
          </p:nvSpPr>
          <p:spPr>
            <a:xfrm rot="19567957" flipH="1" flipV="1">
              <a:off x="4931458" y="4020544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48" name="Oval 247"/>
            <p:cNvSpPr/>
            <p:nvPr/>
          </p:nvSpPr>
          <p:spPr>
            <a:xfrm rot="19567957" flipH="1" flipV="1">
              <a:off x="4350022" y="449542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52" name="Oval 251"/>
            <p:cNvSpPr/>
            <p:nvPr/>
          </p:nvSpPr>
          <p:spPr>
            <a:xfrm rot="19567957" flipH="1" flipV="1">
              <a:off x="3229784" y="512855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55" name="Oval 254"/>
            <p:cNvSpPr/>
            <p:nvPr/>
          </p:nvSpPr>
          <p:spPr>
            <a:xfrm rot="19567957" flipH="1" flipV="1">
              <a:off x="5307394" y="350586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56" name="Oval 255"/>
            <p:cNvSpPr/>
            <p:nvPr/>
          </p:nvSpPr>
          <p:spPr>
            <a:xfrm rot="19567957" flipH="1" flipV="1">
              <a:off x="3818473" y="537105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57" name="Oval 256"/>
            <p:cNvSpPr/>
            <p:nvPr/>
          </p:nvSpPr>
          <p:spPr>
            <a:xfrm rot="19567957" flipH="1" flipV="1">
              <a:off x="-349577" y="347436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58" name="Oval 257"/>
            <p:cNvSpPr/>
            <p:nvPr/>
          </p:nvSpPr>
          <p:spPr>
            <a:xfrm rot="19567957" flipH="1" flipV="1">
              <a:off x="-1584684" y="3583820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59" name="Oval 258"/>
            <p:cNvSpPr/>
            <p:nvPr/>
          </p:nvSpPr>
          <p:spPr>
            <a:xfrm rot="19567957" flipH="1" flipV="1">
              <a:off x="2572361" y="528777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61" name="Oval 260"/>
            <p:cNvSpPr/>
            <p:nvPr/>
          </p:nvSpPr>
          <p:spPr>
            <a:xfrm rot="19567957" flipH="1" flipV="1">
              <a:off x="416817" y="472006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62" name="Oval 261"/>
            <p:cNvSpPr/>
            <p:nvPr/>
          </p:nvSpPr>
          <p:spPr>
            <a:xfrm rot="19567957" flipH="1" flipV="1">
              <a:off x="279411" y="394563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63" name="Oval 262"/>
            <p:cNvSpPr/>
            <p:nvPr/>
          </p:nvSpPr>
          <p:spPr>
            <a:xfrm rot="19567957" flipH="1" flipV="1">
              <a:off x="2162111" y="443899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65" name="Oval 264"/>
            <p:cNvSpPr/>
            <p:nvPr/>
          </p:nvSpPr>
          <p:spPr>
            <a:xfrm rot="19567957" flipH="1" flipV="1">
              <a:off x="5267296" y="505753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66" name="Oval 265"/>
            <p:cNvSpPr/>
            <p:nvPr/>
          </p:nvSpPr>
          <p:spPr>
            <a:xfrm rot="19567957" flipH="1" flipV="1">
              <a:off x="489199" y="534743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70" name="Oval 269"/>
            <p:cNvSpPr/>
            <p:nvPr/>
          </p:nvSpPr>
          <p:spPr>
            <a:xfrm rot="19567957" flipH="1" flipV="1">
              <a:off x="625436" y="337618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71" name="Oval 270"/>
            <p:cNvSpPr/>
            <p:nvPr/>
          </p:nvSpPr>
          <p:spPr>
            <a:xfrm rot="19567957" flipH="1" flipV="1">
              <a:off x="4186629" y="489432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72" name="Oval 271"/>
            <p:cNvSpPr/>
            <p:nvPr/>
          </p:nvSpPr>
          <p:spPr>
            <a:xfrm rot="19567957" flipH="1" flipV="1">
              <a:off x="-1885571" y="454661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74" name="Oval 273"/>
            <p:cNvSpPr/>
            <p:nvPr/>
          </p:nvSpPr>
          <p:spPr>
            <a:xfrm rot="19567957" flipH="1" flipV="1">
              <a:off x="5425354" y="541845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75" name="Oval 274"/>
            <p:cNvSpPr/>
            <p:nvPr/>
          </p:nvSpPr>
          <p:spPr>
            <a:xfrm rot="19567957" flipH="1" flipV="1">
              <a:off x="5026684" y="465231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76" name="Oval 275"/>
            <p:cNvSpPr/>
            <p:nvPr/>
          </p:nvSpPr>
          <p:spPr>
            <a:xfrm rot="19567957" flipH="1" flipV="1">
              <a:off x="4414620" y="5349733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77" name="Oval 276"/>
            <p:cNvSpPr/>
            <p:nvPr/>
          </p:nvSpPr>
          <p:spPr>
            <a:xfrm rot="19567957" flipH="1" flipV="1">
              <a:off x="-3579815" y="4119745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79" name="Oval 278"/>
            <p:cNvSpPr/>
            <p:nvPr/>
          </p:nvSpPr>
          <p:spPr>
            <a:xfrm rot="19567957" flipH="1" flipV="1">
              <a:off x="416817" y="216767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80" name="Oval 279"/>
            <p:cNvSpPr/>
            <p:nvPr/>
          </p:nvSpPr>
          <p:spPr>
            <a:xfrm rot="19567957" flipH="1" flipV="1">
              <a:off x="1604727" y="243110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81" name="Oval 280"/>
            <p:cNvSpPr/>
            <p:nvPr/>
          </p:nvSpPr>
          <p:spPr>
            <a:xfrm rot="19567957" flipH="1" flipV="1">
              <a:off x="-220148" y="4950057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82" name="Oval 281"/>
            <p:cNvSpPr/>
            <p:nvPr/>
          </p:nvSpPr>
          <p:spPr>
            <a:xfrm rot="19567957" flipH="1" flipV="1">
              <a:off x="1264025" y="393206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83" name="Oval 282"/>
            <p:cNvSpPr/>
            <p:nvPr/>
          </p:nvSpPr>
          <p:spPr>
            <a:xfrm rot="19567957" flipH="1" flipV="1">
              <a:off x="1261640" y="2169221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85" name="Oval 284"/>
            <p:cNvSpPr/>
            <p:nvPr/>
          </p:nvSpPr>
          <p:spPr>
            <a:xfrm rot="19567957" flipH="1" flipV="1">
              <a:off x="1277245" y="3122612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87" name="Oval 286"/>
            <p:cNvSpPr/>
            <p:nvPr/>
          </p:nvSpPr>
          <p:spPr>
            <a:xfrm rot="19567957" flipH="1" flipV="1">
              <a:off x="3068584" y="4762696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88" name="Oval 287"/>
            <p:cNvSpPr/>
            <p:nvPr/>
          </p:nvSpPr>
          <p:spPr>
            <a:xfrm rot="19567957" flipH="1" flipV="1">
              <a:off x="3091189" y="5424868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89" name="Oval 288"/>
            <p:cNvSpPr/>
            <p:nvPr/>
          </p:nvSpPr>
          <p:spPr>
            <a:xfrm rot="19567957" flipH="1" flipV="1">
              <a:off x="3550670" y="4894099"/>
              <a:ext cx="100406" cy="103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  <p:sp>
          <p:nvSpPr>
            <p:cNvPr id="291" name="Oval 290"/>
            <p:cNvSpPr/>
            <p:nvPr/>
          </p:nvSpPr>
          <p:spPr>
            <a:xfrm rot="19567957" flipH="1">
              <a:off x="813891" y="2455305"/>
              <a:ext cx="93994" cy="917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3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809A-D29A-4311-BC60-B78D6F54354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08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9965C-FE02-4712-997B-F3A53C3BED22}" type="datetime1">
              <a:rPr lang="en-US" smtClean="0"/>
              <a:t>3/1/2021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A809A-D29A-4311-BC60-B78D6F543546}" type="slidenum">
              <a:rPr lang="en-GB" smtClean="0"/>
              <a:t>24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98500" y="1208852"/>
            <a:ext cx="86533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MISRA 2012 clean coding guidelines</a:t>
            </a:r>
          </a:p>
          <a:p>
            <a:r>
              <a:rPr lang="en-US" sz="1000" dirty="0">
                <a:hlinkClick r:id="rId2"/>
              </a:rPr>
              <a:t>https://www.academia.edu/40301277/MISRA_C_2_012_Guidelines_for_the_use_of_the_C_language_in_critical_systems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Future Automotive Architecture and the Impact of IT Trends</a:t>
            </a:r>
          </a:p>
          <a:p>
            <a:r>
              <a:rPr lang="en-US" sz="1000" dirty="0">
                <a:hlinkClick r:id="rId3"/>
              </a:rPr>
              <a:t>https://assets.vector.com/cms/content/consulting/publications/BMW_Future_Automotive_Architectures.pdf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https://ieeexplore.ieee.org/abstract/document/7927914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Evaluating Essential and Accidental Code Complexity Triggers by Practitioners' Perception</a:t>
            </a:r>
          </a:p>
          <a:p>
            <a:r>
              <a:rPr lang="en-US" sz="1000" dirty="0">
                <a:hlinkClick r:id="rId5"/>
              </a:rPr>
              <a:t>https://www.researchgate.net/publication/339377604_Evaluating_Essential_and_Accidental_Code_Complexity_Triggers_by_Practitioners'_Perception</a:t>
            </a:r>
            <a:endParaRPr lang="en-US" sz="1000" dirty="0"/>
          </a:p>
          <a:p>
            <a:r>
              <a:rPr lang="en-US" sz="1000" dirty="0">
                <a:hlinkClick r:id="rId6"/>
              </a:rPr>
              <a:t>https://ieeexplore.ieee.org/abstract/document/9007382</a:t>
            </a:r>
            <a:r>
              <a:rPr lang="en-US" sz="1000" dirty="0"/>
              <a:t> </a:t>
            </a:r>
          </a:p>
          <a:p>
            <a:endParaRPr lang="en-US" sz="1000" dirty="0"/>
          </a:p>
          <a:p>
            <a:r>
              <a:rPr lang="en-US" sz="1000" dirty="0"/>
              <a:t>Books:</a:t>
            </a:r>
          </a:p>
          <a:p>
            <a:r>
              <a:rPr lang="en-US" sz="1000" dirty="0"/>
              <a:t>Clean Code, </a:t>
            </a:r>
            <a:r>
              <a:rPr lang="en-US" sz="1000" u="sng" dirty="0">
                <a:hlinkClick r:id="rId7"/>
              </a:rPr>
              <a:t>Robert C. Martin</a:t>
            </a:r>
            <a:endParaRPr lang="en-US" sz="1000" u="sng" dirty="0"/>
          </a:p>
          <a:p>
            <a:endParaRPr 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125458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ECU count Evolution at Volvo</a:t>
            </a:r>
            <a:endParaRPr lang="en-US" sz="1400" noProof="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26362" y="2336207"/>
            <a:ext cx="18631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26362" y="3543149"/>
            <a:ext cx="18631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-608513" y="3354526"/>
            <a:ext cx="1810111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b="1" dirty="0" err="1"/>
              <a:t>Number</a:t>
            </a:r>
            <a:r>
              <a:rPr lang="sv-SE" b="1" dirty="0"/>
              <a:t> </a:t>
            </a:r>
            <a:r>
              <a:rPr lang="sv-SE" b="1" dirty="0" err="1"/>
              <a:t>of</a:t>
            </a:r>
            <a:r>
              <a:rPr lang="sv-SE" b="1" dirty="0"/>
              <a:t> ECUs</a:t>
            </a:r>
            <a:endParaRPr lang="en-US" b="1" dirty="0"/>
          </a:p>
        </p:txBody>
      </p:sp>
      <p:sp>
        <p:nvSpPr>
          <p:cNvPr id="11" name="Freeform 10"/>
          <p:cNvSpPr/>
          <p:nvPr/>
        </p:nvSpPr>
        <p:spPr>
          <a:xfrm>
            <a:off x="913681" y="1374889"/>
            <a:ext cx="8956765" cy="3378459"/>
          </a:xfrm>
          <a:custGeom>
            <a:avLst/>
            <a:gdLst>
              <a:gd name="connsiteX0" fmla="*/ 0 w 8036417"/>
              <a:gd name="connsiteY0" fmla="*/ 0 h 2453425"/>
              <a:gd name="connsiteX1" fmla="*/ 0 w 8036417"/>
              <a:gd name="connsiteY1" fmla="*/ 2453425 h 2453425"/>
              <a:gd name="connsiteX2" fmla="*/ 8036417 w 8036417"/>
              <a:gd name="connsiteY2" fmla="*/ 2453425 h 245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6417" h="2453425">
                <a:moveTo>
                  <a:pt x="0" y="0"/>
                </a:moveTo>
                <a:lnTo>
                  <a:pt x="0" y="2453425"/>
                </a:lnTo>
                <a:lnTo>
                  <a:pt x="8036417" y="2453425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0362" y="2169941"/>
            <a:ext cx="526105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dirty="0"/>
              <a:t>100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429612" y="4753347"/>
            <a:ext cx="0" cy="113839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100570" y="4753347"/>
            <a:ext cx="0" cy="113839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771528" y="4753347"/>
            <a:ext cx="0" cy="113839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442486" y="4753347"/>
            <a:ext cx="0" cy="113839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2745" y="4867186"/>
            <a:ext cx="639919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dirty="0"/>
              <a:t>1995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80610" y="4867184"/>
            <a:ext cx="639919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dirty="0"/>
              <a:t>2000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451568" y="4867184"/>
            <a:ext cx="639919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dirty="0"/>
              <a:t>2005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22526" y="4867184"/>
            <a:ext cx="639919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dirty="0"/>
              <a:t>2010</a:t>
            </a:r>
            <a:endParaRPr lang="en-US" dirty="0"/>
          </a:p>
        </p:txBody>
      </p:sp>
      <p:sp>
        <p:nvSpPr>
          <p:cNvPr id="46" name="Diamond 45"/>
          <p:cNvSpPr/>
          <p:nvPr/>
        </p:nvSpPr>
        <p:spPr>
          <a:xfrm>
            <a:off x="2315560" y="4353263"/>
            <a:ext cx="136950" cy="136950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3595772" y="3724613"/>
            <a:ext cx="136950" cy="136950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4137172" y="3329027"/>
            <a:ext cx="136950" cy="136950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5414337" y="2953110"/>
            <a:ext cx="136950" cy="136950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8116162" y="4753347"/>
            <a:ext cx="0" cy="113839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796202" y="4867184"/>
            <a:ext cx="639919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dirty="0"/>
              <a:t>2015</a:t>
            </a:r>
            <a:endParaRPr lang="en-US" dirty="0"/>
          </a:p>
        </p:txBody>
      </p:sp>
      <p:sp>
        <p:nvSpPr>
          <p:cNvPr id="60" name="Diamond 59"/>
          <p:cNvSpPr/>
          <p:nvPr/>
        </p:nvSpPr>
        <p:spPr>
          <a:xfrm>
            <a:off x="6693969" y="2665072"/>
            <a:ext cx="136950" cy="136950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iamond 61"/>
          <p:cNvSpPr/>
          <p:nvPr/>
        </p:nvSpPr>
        <p:spPr>
          <a:xfrm>
            <a:off x="8103609" y="2019929"/>
            <a:ext cx="136950" cy="136950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706D4-FAE7-4501-9140-40A85BA4C924}" type="datetime1">
              <a:rPr lang="en-US" smtClean="0"/>
              <a:t>3/1/2021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41" name="TextBox 40"/>
          <p:cNvSpPr txBox="1"/>
          <p:nvPr/>
        </p:nvSpPr>
        <p:spPr>
          <a:xfrm>
            <a:off x="7116860" y="3303557"/>
            <a:ext cx="2753585" cy="107465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sv-SE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Over the past 25 years, the number of computers (ECUs) has grown from around 10 to more than 130.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9551356" y="4754446"/>
            <a:ext cx="0" cy="113839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231396" y="4868283"/>
            <a:ext cx="639919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dirty="0"/>
              <a:t>2020</a:t>
            </a:r>
            <a:endParaRPr lang="en-US" dirty="0"/>
          </a:p>
        </p:txBody>
      </p:sp>
      <p:sp>
        <p:nvSpPr>
          <p:cNvPr id="43" name="Diamond 42"/>
          <p:cNvSpPr/>
          <p:nvPr/>
        </p:nvSpPr>
        <p:spPr>
          <a:xfrm>
            <a:off x="9486174" y="1646052"/>
            <a:ext cx="136950" cy="136950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190613" y="4025993"/>
            <a:ext cx="412292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1077" y="3441611"/>
            <a:ext cx="412292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15022" y="2988802"/>
            <a:ext cx="412292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00237" y="2601765"/>
            <a:ext cx="412292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543331" y="2280514"/>
            <a:ext cx="412292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945628" y="1702707"/>
            <a:ext cx="510909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282140" y="1328829"/>
            <a:ext cx="526106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130</a:t>
            </a:r>
          </a:p>
        </p:txBody>
      </p:sp>
      <p:sp>
        <p:nvSpPr>
          <p:cNvPr id="64" name="Diamond 63"/>
          <p:cNvSpPr/>
          <p:nvPr/>
        </p:nvSpPr>
        <p:spPr>
          <a:xfrm>
            <a:off x="1369368" y="4551709"/>
            <a:ext cx="136950" cy="136950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244421" y="4224439"/>
            <a:ext cx="412292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4743" y="3368312"/>
            <a:ext cx="412292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dirty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9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Bus signal </a:t>
            </a:r>
            <a:r>
              <a:rPr lang="sv-SE" dirty="0" err="1"/>
              <a:t>count</a:t>
            </a:r>
            <a:r>
              <a:rPr lang="sv-SE" dirty="0"/>
              <a:t> evolution at Volvo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6BEF6-A41A-4C79-917E-168E70512026}" type="datetime1">
              <a:rPr lang="en-US" smtClean="0"/>
              <a:t>3/1/2021</a:t>
            </a:fld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 dirty="0"/>
          </a:p>
        </p:txBody>
      </p:sp>
      <p:sp>
        <p:nvSpPr>
          <p:cNvPr id="7" name="Freeform 6"/>
          <p:cNvSpPr/>
          <p:nvPr/>
        </p:nvSpPr>
        <p:spPr>
          <a:xfrm>
            <a:off x="1376357" y="1399852"/>
            <a:ext cx="7729359" cy="3576482"/>
          </a:xfrm>
          <a:custGeom>
            <a:avLst/>
            <a:gdLst>
              <a:gd name="connsiteX0" fmla="*/ 0 w 8036417"/>
              <a:gd name="connsiteY0" fmla="*/ 0 h 2453425"/>
              <a:gd name="connsiteX1" fmla="*/ 0 w 8036417"/>
              <a:gd name="connsiteY1" fmla="*/ 2453425 h 2453425"/>
              <a:gd name="connsiteX2" fmla="*/ 8036417 w 8036417"/>
              <a:gd name="connsiteY2" fmla="*/ 2453425 h 245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6417" h="2453425">
                <a:moveTo>
                  <a:pt x="0" y="0"/>
                </a:moveTo>
                <a:lnTo>
                  <a:pt x="0" y="2453425"/>
                </a:lnTo>
                <a:lnTo>
                  <a:pt x="8036417" y="2453425"/>
                </a:lnTo>
              </a:path>
            </a:pathLst>
          </a:custGeom>
          <a:noFill/>
          <a:ln w="19050">
            <a:solidFill>
              <a:schemeClr val="accent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276757" y="1727372"/>
            <a:ext cx="18631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276757" y="2088426"/>
            <a:ext cx="18631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276757" y="2449480"/>
            <a:ext cx="18631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276757" y="2810534"/>
            <a:ext cx="18631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276757" y="3171588"/>
            <a:ext cx="18631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276757" y="3532642"/>
            <a:ext cx="18631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276757" y="3893696"/>
            <a:ext cx="18631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276757" y="4254750"/>
            <a:ext cx="18631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276757" y="4615804"/>
            <a:ext cx="18631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8973" y="4481013"/>
            <a:ext cx="56778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sz="1200" dirty="0"/>
              <a:t>2 000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973" y="4119878"/>
            <a:ext cx="56778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sz="1200" dirty="0"/>
              <a:t>4 000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08973" y="3758745"/>
            <a:ext cx="56778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sz="1200" dirty="0"/>
              <a:t>6 000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708973" y="3397612"/>
            <a:ext cx="56778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sz="1200" dirty="0"/>
              <a:t>8 000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014" y="3036479"/>
            <a:ext cx="6527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sz="1200" dirty="0"/>
              <a:t>10 000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24014" y="2675346"/>
            <a:ext cx="6527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sz="1200" dirty="0"/>
              <a:t>12 000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014" y="2314213"/>
            <a:ext cx="6527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sz="1200" dirty="0"/>
              <a:t>14 000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24014" y="1953080"/>
            <a:ext cx="6527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sz="1200" dirty="0"/>
              <a:t>16 000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624014" y="1591947"/>
            <a:ext cx="6527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sv-SE" sz="1200" dirty="0"/>
              <a:t>18 000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-546178" y="3072147"/>
            <a:ext cx="2002471" cy="33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Number</a:t>
            </a:r>
            <a:r>
              <a:rPr lang="sv-SE" b="1" dirty="0"/>
              <a:t> </a:t>
            </a:r>
            <a:r>
              <a:rPr lang="sv-SE" b="1" dirty="0" err="1"/>
              <a:t>of</a:t>
            </a:r>
            <a:r>
              <a:rPr lang="sv-SE" b="1" dirty="0"/>
              <a:t> signals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125936" y="4394252"/>
            <a:ext cx="1018287" cy="812575"/>
            <a:chOff x="2270314" y="4394252"/>
            <a:chExt cx="1018287" cy="812575"/>
          </a:xfrm>
        </p:grpSpPr>
        <p:sp>
          <p:nvSpPr>
            <p:cNvPr id="87" name="TextBox 86"/>
            <p:cNvSpPr txBox="1"/>
            <p:nvPr/>
          </p:nvSpPr>
          <p:spPr>
            <a:xfrm>
              <a:off x="2270314" y="4980236"/>
              <a:ext cx="1018287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sv-SE" sz="1000" b="1" dirty="0"/>
                <a:t>2000</a:t>
              </a:r>
              <a:endParaRPr lang="en-US" sz="1000" b="1" dirty="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2652502" y="4394252"/>
              <a:ext cx="253916" cy="574882"/>
              <a:chOff x="2390107" y="3994267"/>
              <a:chExt cx="253916" cy="574882"/>
            </a:xfrm>
          </p:grpSpPr>
          <p:sp>
            <p:nvSpPr>
              <p:cNvPr id="56" name="Diamond 55"/>
              <p:cNvSpPr/>
              <p:nvPr/>
            </p:nvSpPr>
            <p:spPr>
              <a:xfrm>
                <a:off x="2453703" y="4432199"/>
                <a:ext cx="136950" cy="136950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 rot="16200000">
                <a:off x="2272447" y="4111927"/>
                <a:ext cx="4892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050" dirty="0"/>
                  <a:t>~100</a:t>
                </a:r>
                <a:endParaRPr lang="en-US" sz="1050" dirty="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3499650" y="3968964"/>
            <a:ext cx="1577340" cy="1232587"/>
            <a:chOff x="3741930" y="3968964"/>
            <a:chExt cx="1577340" cy="1232587"/>
          </a:xfrm>
        </p:grpSpPr>
        <p:sp>
          <p:nvSpPr>
            <p:cNvPr id="92" name="TextBox 91"/>
            <p:cNvSpPr txBox="1"/>
            <p:nvPr/>
          </p:nvSpPr>
          <p:spPr>
            <a:xfrm>
              <a:off x="3741930" y="4974960"/>
              <a:ext cx="1577340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sv-SE" sz="1000" b="1" dirty="0"/>
                <a:t>2006</a:t>
              </a:r>
              <a:endParaRPr lang="en-US" sz="1000" b="1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4403642" y="3968964"/>
              <a:ext cx="253916" cy="620106"/>
              <a:chOff x="2390103" y="3870107"/>
              <a:chExt cx="253916" cy="620106"/>
            </a:xfrm>
          </p:grpSpPr>
          <p:sp>
            <p:nvSpPr>
              <p:cNvPr id="59" name="Diamond 58"/>
              <p:cNvSpPr/>
              <p:nvPr/>
            </p:nvSpPr>
            <p:spPr>
              <a:xfrm>
                <a:off x="2453703" y="4353263"/>
                <a:ext cx="136950" cy="136950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16200000">
                <a:off x="2234772" y="4025438"/>
                <a:ext cx="56457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050" dirty="0"/>
                  <a:t>~2700</a:t>
                </a:r>
                <a:endParaRPr lang="en-US" sz="1050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5288039" y="3138639"/>
            <a:ext cx="1344250" cy="2062912"/>
            <a:chOff x="5399487" y="3138639"/>
            <a:chExt cx="1344250" cy="2062912"/>
          </a:xfrm>
        </p:grpSpPr>
        <p:sp>
          <p:nvSpPr>
            <p:cNvPr id="94" name="TextBox 93"/>
            <p:cNvSpPr txBox="1"/>
            <p:nvPr/>
          </p:nvSpPr>
          <p:spPr>
            <a:xfrm>
              <a:off x="5399487" y="4974960"/>
              <a:ext cx="1344250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sv-SE" sz="1000" b="1" dirty="0"/>
                <a:t>2015</a:t>
              </a:r>
              <a:endParaRPr lang="en-US" sz="1000" b="1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944654" y="3138639"/>
              <a:ext cx="253916" cy="620106"/>
              <a:chOff x="2390103" y="3870107"/>
              <a:chExt cx="253916" cy="620106"/>
            </a:xfrm>
          </p:grpSpPr>
          <p:sp>
            <p:nvSpPr>
              <p:cNvPr id="62" name="Diamond 61"/>
              <p:cNvSpPr/>
              <p:nvPr/>
            </p:nvSpPr>
            <p:spPr>
              <a:xfrm>
                <a:off x="2453703" y="4353263"/>
                <a:ext cx="136950" cy="136950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 rot="16200000">
                <a:off x="2234772" y="4025438"/>
                <a:ext cx="56457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050" dirty="0"/>
                  <a:t>~7000</a:t>
                </a:r>
                <a:endParaRPr lang="en-US" sz="1050" dirty="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6836761" y="1643901"/>
            <a:ext cx="1776667" cy="3562926"/>
            <a:chOff x="6843337" y="1643901"/>
            <a:chExt cx="1776667" cy="3562926"/>
          </a:xfrm>
        </p:grpSpPr>
        <p:sp>
          <p:nvSpPr>
            <p:cNvPr id="54" name="TextBox 53"/>
            <p:cNvSpPr txBox="1"/>
            <p:nvPr/>
          </p:nvSpPr>
          <p:spPr>
            <a:xfrm>
              <a:off x="6843337" y="4980236"/>
              <a:ext cx="1776667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sv-SE" sz="1000" b="1" dirty="0"/>
                <a:t>2020</a:t>
              </a:r>
              <a:endParaRPr lang="en-US" sz="1000" b="1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7609322" y="1643901"/>
              <a:ext cx="253916" cy="729551"/>
              <a:chOff x="2396682" y="3451483"/>
              <a:chExt cx="253916" cy="729551"/>
            </a:xfrm>
          </p:grpSpPr>
          <p:sp>
            <p:nvSpPr>
              <p:cNvPr id="65" name="Diamond 64"/>
              <p:cNvSpPr/>
              <p:nvPr/>
            </p:nvSpPr>
            <p:spPr>
              <a:xfrm>
                <a:off x="2453703" y="4044084"/>
                <a:ext cx="136950" cy="136950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6200000">
                <a:off x="2185246" y="3662919"/>
                <a:ext cx="6767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050" dirty="0"/>
                  <a:t>~15 000</a:t>
                </a:r>
                <a:endParaRPr lang="en-US" sz="105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3095449" y="1481492"/>
            <a:ext cx="2385742" cy="107465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sv-SE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Over the past 20 years, the number of bus signals has grown from ~100 to ~15 000.</a:t>
            </a:r>
          </a:p>
        </p:txBody>
      </p:sp>
    </p:spTree>
    <p:extLst>
      <p:ext uri="{BB962C8B-B14F-4D97-AF65-F5344CB8AC3E}">
        <p14:creationId xmlns:p14="http://schemas.microsoft.com/office/powerpoint/2010/main" val="280907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8"/>
          <p:cNvCxnSpPr/>
          <p:nvPr/>
        </p:nvCxnSpPr>
        <p:spPr>
          <a:xfrm flipV="1">
            <a:off x="1910129" y="1391875"/>
            <a:ext cx="6394824" cy="3644404"/>
          </a:xfrm>
          <a:prstGeom prst="straightConnector1">
            <a:avLst/>
          </a:prstGeom>
          <a:ln w="571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446504" y="2860298"/>
            <a:ext cx="36740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sv-SE" sz="1200" b="1">
                <a:latin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US" sz="1200" b="1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222432" y="1533165"/>
            <a:ext cx="58381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sv-SE" sz="1200" b="1">
                <a:latin typeface="Cambria" panose="02040503050406030204" pitchFamily="18" charset="0"/>
                <a:cs typeface="Times New Roman" panose="02020603050405020304" pitchFamily="18" charset="0"/>
              </a:rPr>
              <a:t>1 000</a:t>
            </a:r>
            <a:endParaRPr lang="en-US" sz="1200" b="1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380254" y="2207254"/>
            <a:ext cx="45878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sv-SE" sz="1200" b="1">
                <a:latin typeface="Cambria" panose="02040503050406030204" pitchFamily="18" charset="0"/>
                <a:cs typeface="Times New Roman" panose="02020603050405020304" pitchFamily="18" charset="0"/>
              </a:rPr>
              <a:t>100</a:t>
            </a:r>
            <a:endParaRPr lang="en-US" sz="1200" b="1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436508" y="4197010"/>
            <a:ext cx="40267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sv-SE" sz="1200" b="1">
                <a:latin typeface="Cambria" panose="02040503050406030204" pitchFamily="18" charset="0"/>
                <a:cs typeface="Times New Roman" panose="02020603050405020304" pitchFamily="18" charset="0"/>
              </a:rPr>
              <a:t>0,1</a:t>
            </a:r>
            <a:endParaRPr lang="en-US" sz="1200" b="1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351151" y="4838887"/>
            <a:ext cx="49404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sv-SE" sz="1200" b="1">
                <a:latin typeface="Cambria" panose="02040503050406030204" pitchFamily="18" charset="0"/>
                <a:cs typeface="Times New Roman" panose="02020603050405020304" pitchFamily="18" charset="0"/>
              </a:rPr>
              <a:t>0,01</a:t>
            </a:r>
            <a:endParaRPr lang="en-US" sz="1200" b="1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>
                <a:latin typeface="Cambria" panose="02040503050406030204" pitchFamily="18" charset="0"/>
                <a:cs typeface="Times New Roman" panose="02020603050405020304" pitchFamily="18" charset="0"/>
              </a:rPr>
              <a:pPr/>
              <a:t>5</a:t>
            </a:fld>
            <a:endParaRPr lang="sv-SE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2485775" y="5080559"/>
            <a:ext cx="0" cy="11115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522768" y="5080559"/>
            <a:ext cx="0" cy="11115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554650" y="5080559"/>
            <a:ext cx="0" cy="11115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648507" y="5080559"/>
            <a:ext cx="0" cy="11115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253" y="5080559"/>
            <a:ext cx="0" cy="11115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009196" y="5080559"/>
            <a:ext cx="0" cy="111157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704466" y="5092017"/>
            <a:ext cx="649264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sv-SE" sz="1000" b="1">
                <a:latin typeface="Cambria" panose="02040503050406030204" pitchFamily="18" charset="0"/>
                <a:cs typeface="Times New Roman" panose="02020603050405020304" pitchFamily="18" charset="0"/>
              </a:rPr>
              <a:t>1980’s</a:t>
            </a:r>
            <a:endParaRPr lang="en-US" sz="1000" b="1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04344" y="5085193"/>
            <a:ext cx="649264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sv-SE" sz="1000" b="1">
                <a:latin typeface="Cambria" panose="02040503050406030204" pitchFamily="18" charset="0"/>
                <a:cs typeface="Times New Roman" panose="02020603050405020304" pitchFamily="18" charset="0"/>
              </a:rPr>
              <a:t>1990’s</a:t>
            </a:r>
            <a:endParaRPr lang="en-US" sz="1000" b="1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88669" y="5085193"/>
            <a:ext cx="649264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sv-SE" sz="1000" b="1">
                <a:latin typeface="Cambria" panose="02040503050406030204" pitchFamily="18" charset="0"/>
                <a:cs typeface="Times New Roman" panose="02020603050405020304" pitchFamily="18" charset="0"/>
              </a:rPr>
              <a:t>2000’s</a:t>
            </a:r>
            <a:endParaRPr lang="en-US" sz="1000" b="1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90166" y="5085193"/>
            <a:ext cx="71419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sv-SE" sz="1000" b="1">
                <a:latin typeface="Cambria" panose="02040503050406030204" pitchFamily="18" charset="0"/>
                <a:cs typeface="Times New Roman" panose="02020603050405020304" pitchFamily="18" charset="0"/>
              </a:rPr>
              <a:t>2010’s</a:t>
            </a:r>
            <a:endParaRPr lang="en-US" sz="1000" b="1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95762" y="5085193"/>
            <a:ext cx="71419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sv-SE" sz="1000" b="1">
                <a:latin typeface="Cambria" panose="02040503050406030204" pitchFamily="18" charset="0"/>
                <a:cs typeface="Times New Roman" panose="02020603050405020304" pitchFamily="18" charset="0"/>
              </a:rPr>
              <a:t>2020’s</a:t>
            </a:r>
            <a:endParaRPr lang="en-US" sz="1000" b="1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45460" y="1397420"/>
            <a:ext cx="20382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mbria" panose="02040503050406030204" pitchFamily="18" charset="0"/>
                <a:cs typeface="Times New Roman" panose="02020603050405020304" pitchFamily="18" charset="0"/>
              </a:rPr>
              <a:t>Million Lines of Code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808089" y="5080560"/>
            <a:ext cx="7100339" cy="353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1882277" y="1397420"/>
            <a:ext cx="2910" cy="38010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/>
          <p:cNvGrpSpPr/>
          <p:nvPr/>
        </p:nvGrpSpPr>
        <p:grpSpPr>
          <a:xfrm>
            <a:off x="1768326" y="3328570"/>
            <a:ext cx="258418" cy="89309"/>
            <a:chOff x="3465443" y="2259495"/>
            <a:chExt cx="888076" cy="454723"/>
          </a:xfrm>
        </p:grpSpPr>
        <p:sp>
          <p:nvSpPr>
            <p:cNvPr id="108" name="Rectangle 107"/>
            <p:cNvSpPr/>
            <p:nvPr/>
          </p:nvSpPr>
          <p:spPr>
            <a:xfrm>
              <a:off x="3737113" y="2273714"/>
              <a:ext cx="312979" cy="410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3465443" y="2259495"/>
              <a:ext cx="888076" cy="454723"/>
            </a:xfrm>
            <a:custGeom>
              <a:avLst/>
              <a:gdLst>
                <a:gd name="connsiteX0" fmla="*/ 662609 w 1364974"/>
                <a:gd name="connsiteY0" fmla="*/ 1086678 h 1086678"/>
                <a:gd name="connsiteX1" fmla="*/ 1364974 w 1364974"/>
                <a:gd name="connsiteY1" fmla="*/ 768626 h 1086678"/>
                <a:gd name="connsiteX2" fmla="*/ 0 w 1364974"/>
                <a:gd name="connsiteY2" fmla="*/ 337930 h 1086678"/>
                <a:gd name="connsiteX3" fmla="*/ 662609 w 1364974"/>
                <a:gd name="connsiteY3" fmla="*/ 0 h 108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974" h="1086678">
                  <a:moveTo>
                    <a:pt x="662609" y="1086678"/>
                  </a:moveTo>
                  <a:lnTo>
                    <a:pt x="1364974" y="768626"/>
                  </a:lnTo>
                  <a:lnTo>
                    <a:pt x="0" y="337930"/>
                  </a:lnTo>
                  <a:lnTo>
                    <a:pt x="662609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761813" y="2637125"/>
            <a:ext cx="258418" cy="89309"/>
            <a:chOff x="3465443" y="2259495"/>
            <a:chExt cx="888076" cy="454723"/>
          </a:xfrm>
        </p:grpSpPr>
        <p:sp>
          <p:nvSpPr>
            <p:cNvPr id="111" name="Rectangle 110"/>
            <p:cNvSpPr/>
            <p:nvPr/>
          </p:nvSpPr>
          <p:spPr>
            <a:xfrm>
              <a:off x="3737113" y="2273714"/>
              <a:ext cx="312979" cy="410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3465443" y="2259495"/>
              <a:ext cx="888076" cy="454723"/>
            </a:xfrm>
            <a:custGeom>
              <a:avLst/>
              <a:gdLst>
                <a:gd name="connsiteX0" fmla="*/ 662609 w 1364974"/>
                <a:gd name="connsiteY0" fmla="*/ 1086678 h 1086678"/>
                <a:gd name="connsiteX1" fmla="*/ 1364974 w 1364974"/>
                <a:gd name="connsiteY1" fmla="*/ 768626 h 1086678"/>
                <a:gd name="connsiteX2" fmla="*/ 0 w 1364974"/>
                <a:gd name="connsiteY2" fmla="*/ 337930 h 1086678"/>
                <a:gd name="connsiteX3" fmla="*/ 662609 w 1364974"/>
                <a:gd name="connsiteY3" fmla="*/ 0 h 108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974" h="1086678">
                  <a:moveTo>
                    <a:pt x="662609" y="1086678"/>
                  </a:moveTo>
                  <a:lnTo>
                    <a:pt x="1364974" y="768626"/>
                  </a:lnTo>
                  <a:lnTo>
                    <a:pt x="0" y="337930"/>
                  </a:lnTo>
                  <a:lnTo>
                    <a:pt x="662609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766362" y="1972099"/>
            <a:ext cx="258418" cy="89309"/>
            <a:chOff x="3465443" y="2259495"/>
            <a:chExt cx="888076" cy="454723"/>
          </a:xfrm>
        </p:grpSpPr>
        <p:sp>
          <p:nvSpPr>
            <p:cNvPr id="114" name="Rectangle 113"/>
            <p:cNvSpPr/>
            <p:nvPr/>
          </p:nvSpPr>
          <p:spPr>
            <a:xfrm>
              <a:off x="3737113" y="2273714"/>
              <a:ext cx="312979" cy="410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465443" y="2259495"/>
              <a:ext cx="888076" cy="454723"/>
            </a:xfrm>
            <a:custGeom>
              <a:avLst/>
              <a:gdLst>
                <a:gd name="connsiteX0" fmla="*/ 662609 w 1364974"/>
                <a:gd name="connsiteY0" fmla="*/ 1086678 h 1086678"/>
                <a:gd name="connsiteX1" fmla="*/ 1364974 w 1364974"/>
                <a:gd name="connsiteY1" fmla="*/ 768626 h 1086678"/>
                <a:gd name="connsiteX2" fmla="*/ 0 w 1364974"/>
                <a:gd name="connsiteY2" fmla="*/ 337930 h 1086678"/>
                <a:gd name="connsiteX3" fmla="*/ 662609 w 1364974"/>
                <a:gd name="connsiteY3" fmla="*/ 0 h 108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974" h="1086678">
                  <a:moveTo>
                    <a:pt x="662609" y="1086678"/>
                  </a:moveTo>
                  <a:lnTo>
                    <a:pt x="1364974" y="768626"/>
                  </a:lnTo>
                  <a:lnTo>
                    <a:pt x="0" y="337930"/>
                  </a:lnTo>
                  <a:lnTo>
                    <a:pt x="662609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8102900" y="4831828"/>
            <a:ext cx="950587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200" b="1">
                <a:latin typeface="Cambria" panose="02040503050406030204" pitchFamily="18" charset="0"/>
                <a:cs typeface="Times New Roman" panose="02020603050405020304" pitchFamily="18" charset="0"/>
              </a:rPr>
              <a:t>Time</a:t>
            </a:r>
          </a:p>
        </p:txBody>
      </p:sp>
      <p:cxnSp>
        <p:nvCxnSpPr>
          <p:cNvPr id="119" name="Straight Connector 118"/>
          <p:cNvCxnSpPr/>
          <p:nvPr/>
        </p:nvCxnSpPr>
        <p:spPr>
          <a:xfrm flipH="1">
            <a:off x="1781674" y="4986033"/>
            <a:ext cx="104614" cy="1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1780573" y="4332229"/>
            <a:ext cx="104614" cy="1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1781676" y="3000866"/>
            <a:ext cx="104614" cy="1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1781678" y="2335512"/>
            <a:ext cx="104614" cy="1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1781678" y="1669478"/>
            <a:ext cx="104614" cy="1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058835" y="4262871"/>
            <a:ext cx="1945845" cy="58931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Engine Control</a:t>
            </a:r>
          </a:p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Transmission control</a:t>
            </a:r>
          </a:p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Electronic Fuel Injection</a:t>
            </a:r>
          </a:p>
        </p:txBody>
      </p:sp>
      <p:sp>
        <p:nvSpPr>
          <p:cNvPr id="116" name="Rounded Rectangle 115"/>
          <p:cNvSpPr/>
          <p:nvPr/>
        </p:nvSpPr>
        <p:spPr>
          <a:xfrm>
            <a:off x="3403853" y="3548584"/>
            <a:ext cx="2242269" cy="59710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Traction Control</a:t>
            </a:r>
          </a:p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Integrated Powertrain Control</a:t>
            </a:r>
          </a:p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Cruise Control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4726623" y="2828950"/>
            <a:ext cx="1825590" cy="59710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Navigation Systems</a:t>
            </a:r>
          </a:p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Multiplexed networks</a:t>
            </a:r>
          </a:p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Adaptive Suspension</a:t>
            </a:r>
          </a:p>
        </p:txBody>
      </p:sp>
      <p:sp>
        <p:nvSpPr>
          <p:cNvPr id="125" name="Rounded Rectangle 124"/>
          <p:cNvSpPr/>
          <p:nvPr/>
        </p:nvSpPr>
        <p:spPr>
          <a:xfrm>
            <a:off x="5804210" y="2083321"/>
            <a:ext cx="1989251" cy="597105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Advanced Collision Avoidance System</a:t>
            </a:r>
          </a:p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Adaptive Cruise Control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6660166" y="1533835"/>
            <a:ext cx="2085236" cy="388836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00">
                <a:solidFill>
                  <a:prstClr val="white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Autonomous Drive</a:t>
            </a:r>
          </a:p>
        </p:txBody>
      </p:sp>
      <p:sp>
        <p:nvSpPr>
          <p:cNvPr id="127" name="Rounded Rectangular Callout 126"/>
          <p:cNvSpPr/>
          <p:nvPr/>
        </p:nvSpPr>
        <p:spPr>
          <a:xfrm>
            <a:off x="2224399" y="2271692"/>
            <a:ext cx="1919974" cy="672860"/>
          </a:xfrm>
          <a:prstGeom prst="wedgeRoundRectCallout">
            <a:avLst>
              <a:gd name="adj1" fmla="val -56612"/>
              <a:gd name="adj2" fmla="val 11021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Exponential growth of code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28493" y="3561130"/>
            <a:ext cx="276038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sv-SE" sz="1200" b="1">
                <a:latin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en-US" sz="1200" b="1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772295" y="3701698"/>
            <a:ext cx="104614" cy="1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765978" y="3994445"/>
            <a:ext cx="258418" cy="89309"/>
            <a:chOff x="3465443" y="2259495"/>
            <a:chExt cx="888076" cy="454723"/>
          </a:xfrm>
        </p:grpSpPr>
        <p:sp>
          <p:nvSpPr>
            <p:cNvPr id="65" name="Rectangle 64"/>
            <p:cNvSpPr/>
            <p:nvPr/>
          </p:nvSpPr>
          <p:spPr>
            <a:xfrm>
              <a:off x="3737113" y="2273714"/>
              <a:ext cx="312979" cy="410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465443" y="2259495"/>
              <a:ext cx="888076" cy="454723"/>
            </a:xfrm>
            <a:custGeom>
              <a:avLst/>
              <a:gdLst>
                <a:gd name="connsiteX0" fmla="*/ 662609 w 1364974"/>
                <a:gd name="connsiteY0" fmla="*/ 1086678 h 1086678"/>
                <a:gd name="connsiteX1" fmla="*/ 1364974 w 1364974"/>
                <a:gd name="connsiteY1" fmla="*/ 768626 h 1086678"/>
                <a:gd name="connsiteX2" fmla="*/ 0 w 1364974"/>
                <a:gd name="connsiteY2" fmla="*/ 337930 h 1086678"/>
                <a:gd name="connsiteX3" fmla="*/ 662609 w 1364974"/>
                <a:gd name="connsiteY3" fmla="*/ 0 h 108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974" h="1086678">
                  <a:moveTo>
                    <a:pt x="662609" y="1086678"/>
                  </a:moveTo>
                  <a:lnTo>
                    <a:pt x="1364974" y="768626"/>
                  </a:lnTo>
                  <a:lnTo>
                    <a:pt x="0" y="337930"/>
                  </a:lnTo>
                  <a:lnTo>
                    <a:pt x="662609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763631" y="4646042"/>
            <a:ext cx="258418" cy="89309"/>
            <a:chOff x="3465443" y="2259495"/>
            <a:chExt cx="888076" cy="454723"/>
          </a:xfrm>
        </p:grpSpPr>
        <p:sp>
          <p:nvSpPr>
            <p:cNvPr id="68" name="Rectangle 67"/>
            <p:cNvSpPr/>
            <p:nvPr/>
          </p:nvSpPr>
          <p:spPr>
            <a:xfrm>
              <a:off x="3737113" y="2273714"/>
              <a:ext cx="312979" cy="410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3465443" y="2259495"/>
              <a:ext cx="888076" cy="454723"/>
            </a:xfrm>
            <a:custGeom>
              <a:avLst/>
              <a:gdLst>
                <a:gd name="connsiteX0" fmla="*/ 662609 w 1364974"/>
                <a:gd name="connsiteY0" fmla="*/ 1086678 h 1086678"/>
                <a:gd name="connsiteX1" fmla="*/ 1364974 w 1364974"/>
                <a:gd name="connsiteY1" fmla="*/ 768626 h 1086678"/>
                <a:gd name="connsiteX2" fmla="*/ 0 w 1364974"/>
                <a:gd name="connsiteY2" fmla="*/ 337930 h 1086678"/>
                <a:gd name="connsiteX3" fmla="*/ 662609 w 1364974"/>
                <a:gd name="connsiteY3" fmla="*/ 0 h 108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974" h="1086678">
                  <a:moveTo>
                    <a:pt x="662609" y="1086678"/>
                  </a:moveTo>
                  <a:lnTo>
                    <a:pt x="1364974" y="768626"/>
                  </a:lnTo>
                  <a:lnTo>
                    <a:pt x="0" y="337930"/>
                  </a:lnTo>
                  <a:lnTo>
                    <a:pt x="662609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Computerization of Vehicle </a:t>
            </a:r>
          </a:p>
        </p:txBody>
      </p:sp>
    </p:spTree>
    <p:extLst>
      <p:ext uri="{BB962C8B-B14F-4D97-AF65-F5344CB8AC3E}">
        <p14:creationId xmlns:p14="http://schemas.microsoft.com/office/powerpoint/2010/main" val="269049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Lines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mean</a:t>
            </a:r>
            <a:r>
              <a:rPr lang="sv-SE" dirty="0"/>
              <a:t>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974E2-09B0-44BF-8796-EC54EF9381A4}" type="datetime1">
              <a:rPr lang="en-US" smtClean="0"/>
              <a:t>3/1/2021</a:t>
            </a:fld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  <p:sp>
        <p:nvSpPr>
          <p:cNvPr id="29" name="TextBox 55"/>
          <p:cNvSpPr txBox="1"/>
          <p:nvPr/>
        </p:nvSpPr>
        <p:spPr>
          <a:xfrm>
            <a:off x="6136804" y="1932698"/>
            <a:ext cx="3422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line of text        (from “the call of the wild”, Jack London)</a:t>
            </a:r>
          </a:p>
        </p:txBody>
      </p:sp>
      <p:pic>
        <p:nvPicPr>
          <p:cNvPr id="31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94" y="1708253"/>
            <a:ext cx="2844455" cy="177918"/>
          </a:xfrm>
          <a:prstGeom prst="rect">
            <a:avLst/>
          </a:prstGeom>
        </p:spPr>
      </p:pic>
      <p:sp>
        <p:nvSpPr>
          <p:cNvPr id="2" name="Right Arrow 58"/>
          <p:cNvSpPr/>
          <p:nvPr/>
        </p:nvSpPr>
        <p:spPr>
          <a:xfrm>
            <a:off x="5081680" y="1620153"/>
            <a:ext cx="397623" cy="354118"/>
          </a:xfrm>
          <a:prstGeom prst="rightArrow">
            <a:avLst>
              <a:gd name="adj1" fmla="val 29747"/>
              <a:gd name="adj2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59"/>
          <p:cNvSpPr txBox="1"/>
          <p:nvPr/>
        </p:nvSpPr>
        <p:spPr>
          <a:xfrm>
            <a:off x="1915626" y="1915851"/>
            <a:ext cx="2820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line of code      (from propulsion code, Volvo)</a:t>
            </a:r>
          </a:p>
        </p:txBody>
      </p:sp>
      <p:sp>
        <p:nvSpPr>
          <p:cNvPr id="27" name="Rounded Rectangle 42"/>
          <p:cNvSpPr/>
          <p:nvPr/>
        </p:nvSpPr>
        <p:spPr>
          <a:xfrm>
            <a:off x="284294" y="2472075"/>
            <a:ext cx="3045675" cy="263512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/>
              <a:t>Volvo 2000: 1 Million LOC</a:t>
            </a:r>
          </a:p>
        </p:txBody>
      </p:sp>
      <p:sp>
        <p:nvSpPr>
          <p:cNvPr id="30" name="Rounded Rectangle 48"/>
          <p:cNvSpPr/>
          <p:nvPr/>
        </p:nvSpPr>
        <p:spPr>
          <a:xfrm>
            <a:off x="3677094" y="2472075"/>
            <a:ext cx="2967165" cy="263512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/>
              <a:t>Volvo 2010: 10 Million LOC</a:t>
            </a:r>
          </a:p>
        </p:txBody>
      </p:sp>
      <p:sp>
        <p:nvSpPr>
          <p:cNvPr id="40" name="Rounded Rectangle 70"/>
          <p:cNvSpPr/>
          <p:nvPr/>
        </p:nvSpPr>
        <p:spPr>
          <a:xfrm>
            <a:off x="6960876" y="2472074"/>
            <a:ext cx="2966779" cy="263512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/>
              <a:t>Volvo 2020: 100 Million LOC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4192" y="1665521"/>
            <a:ext cx="3762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ambria" panose="02040503050406030204" pitchFamily="18" charset="0"/>
              </a:rPr>
              <a:t>Buck did no read the newspapers, or he would have known that ...</a:t>
            </a:r>
          </a:p>
        </p:txBody>
      </p:sp>
      <p:pic>
        <p:nvPicPr>
          <p:cNvPr id="1026" name="Picture 2" descr="Bildresultat för book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t="2525" r="6512" b="20994"/>
          <a:stretch/>
        </p:blipFill>
        <p:spPr bwMode="auto">
          <a:xfrm>
            <a:off x="446565" y="2941905"/>
            <a:ext cx="2764482" cy="192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01779" y="3657597"/>
            <a:ext cx="1157689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~60 Books</a:t>
            </a:r>
          </a:p>
        </p:txBody>
      </p:sp>
      <p:pic>
        <p:nvPicPr>
          <p:cNvPr id="1032" name="Picture 8" descr="Bildresultat för boo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91" y="2941369"/>
            <a:ext cx="2842487" cy="19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646006" y="3666311"/>
            <a:ext cx="1271502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~600 Books</a:t>
            </a:r>
          </a:p>
        </p:txBody>
      </p:sp>
      <p:pic>
        <p:nvPicPr>
          <p:cNvPr id="1034" name="Picture 10" descr="Bildresultat för a lot of book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979" y="2948706"/>
            <a:ext cx="2839754" cy="188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855103" y="3661962"/>
            <a:ext cx="1385316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~6000 Books</a:t>
            </a:r>
          </a:p>
        </p:txBody>
      </p:sp>
    </p:spTree>
    <p:extLst>
      <p:ext uri="{BB962C8B-B14F-4D97-AF65-F5344CB8AC3E}">
        <p14:creationId xmlns:p14="http://schemas.microsoft.com/office/powerpoint/2010/main" val="13546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36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dirty="0"/>
              <a:t> </a:t>
            </a:r>
            <a:r>
              <a:rPr lang="sv-SE" dirty="0" err="1"/>
              <a:t>Many</a:t>
            </a:r>
            <a:r>
              <a:rPr lang="sv-SE" dirty="0"/>
              <a:t> Lines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mean</a:t>
            </a:r>
            <a:r>
              <a:rPr lang="sv-SE" dirty="0"/>
              <a:t>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FC992-CEB1-4F9F-B3D9-D69547CEB34F}" type="datetime1">
              <a:rPr lang="en-US" smtClean="0"/>
              <a:t>3/1/2021</a:t>
            </a:fld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  <p:sp>
        <p:nvSpPr>
          <p:cNvPr id="29" name="TextBox 55"/>
          <p:cNvSpPr txBox="1"/>
          <p:nvPr/>
        </p:nvSpPr>
        <p:spPr>
          <a:xfrm>
            <a:off x="6136804" y="1932698"/>
            <a:ext cx="3422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line of text        (from “the call of the wild”, Jack London)</a:t>
            </a:r>
          </a:p>
        </p:txBody>
      </p:sp>
      <p:pic>
        <p:nvPicPr>
          <p:cNvPr id="31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94" y="1708253"/>
            <a:ext cx="2844455" cy="177918"/>
          </a:xfrm>
          <a:prstGeom prst="rect">
            <a:avLst/>
          </a:prstGeom>
        </p:spPr>
      </p:pic>
      <p:sp>
        <p:nvSpPr>
          <p:cNvPr id="2" name="Right Arrow 58"/>
          <p:cNvSpPr/>
          <p:nvPr/>
        </p:nvSpPr>
        <p:spPr>
          <a:xfrm>
            <a:off x="5081680" y="1620153"/>
            <a:ext cx="397623" cy="354118"/>
          </a:xfrm>
          <a:prstGeom prst="rightArrow">
            <a:avLst>
              <a:gd name="adj1" fmla="val 29747"/>
              <a:gd name="adj2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59"/>
          <p:cNvSpPr txBox="1"/>
          <p:nvPr/>
        </p:nvSpPr>
        <p:spPr>
          <a:xfrm>
            <a:off x="1915626" y="1915851"/>
            <a:ext cx="2820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line of code      (from propulsion code, Volvo)</a:t>
            </a:r>
          </a:p>
        </p:txBody>
      </p:sp>
      <p:sp>
        <p:nvSpPr>
          <p:cNvPr id="30" name="Rounded Rectangle 48"/>
          <p:cNvSpPr/>
          <p:nvPr/>
        </p:nvSpPr>
        <p:spPr>
          <a:xfrm>
            <a:off x="3378603" y="2472075"/>
            <a:ext cx="3590270" cy="263512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b="1" dirty="0"/>
              <a:t>Volvo 2030: 1 Billion LOC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4192" y="1665521"/>
            <a:ext cx="3762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ambria" panose="02040503050406030204" pitchFamily="18" charset="0"/>
              </a:rPr>
              <a:t>Buck did no read the newspapers, or he would have known that ...</a:t>
            </a:r>
          </a:p>
        </p:txBody>
      </p:sp>
      <p:pic>
        <p:nvPicPr>
          <p:cNvPr id="2054" name="Picture 6" descr="Bildresultat för gigantic library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725" y="2900242"/>
            <a:ext cx="3186086" cy="206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646006" y="3666311"/>
            <a:ext cx="1555234" cy="3379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~60 000 Books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7070429" y="2464740"/>
            <a:ext cx="3048711" cy="895577"/>
          </a:xfrm>
          <a:prstGeom prst="wedgeRoundRectCallout">
            <a:avLst>
              <a:gd name="adj1" fmla="val -83096"/>
              <a:gd name="adj2" fmla="val 64661"/>
              <a:gd name="adj3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How many logical and grammatical mistakes do you think there are in these books?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221968" y="3539346"/>
            <a:ext cx="3048711" cy="895577"/>
          </a:xfrm>
          <a:prstGeom prst="wedgeRoundRectCallout">
            <a:avLst>
              <a:gd name="adj1" fmla="val 86365"/>
              <a:gd name="adj2" fmla="val -4838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MIT Science Fiction Society Library</a:t>
            </a:r>
          </a:p>
        </p:txBody>
      </p:sp>
    </p:spTree>
    <p:extLst>
      <p:ext uri="{BB962C8B-B14F-4D97-AF65-F5344CB8AC3E}">
        <p14:creationId xmlns:p14="http://schemas.microsoft.com/office/powerpoint/2010/main" val="90780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4000" y="1356249"/>
            <a:ext cx="8242435" cy="36109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emergent property of software due to increasing number of software </a:t>
            </a:r>
            <a:r>
              <a:rPr lang="en-US" b="1" dirty="0"/>
              <a:t>elements</a:t>
            </a:r>
            <a:r>
              <a:rPr lang="en-US" dirty="0"/>
              <a:t> and </a:t>
            </a:r>
            <a:r>
              <a:rPr lang="en-US" b="1" dirty="0"/>
              <a:t>interconnections</a:t>
            </a:r>
          </a:p>
          <a:p>
            <a:endParaRPr lang="en-US" b="1" dirty="0"/>
          </a:p>
          <a:p>
            <a:r>
              <a:rPr lang="en-US" b="1" dirty="0"/>
              <a:t>Elements and Interconnections</a:t>
            </a:r>
          </a:p>
          <a:p>
            <a:pPr lvl="1"/>
            <a:r>
              <a:rPr lang="en-US" dirty="0"/>
              <a:t>Structural </a:t>
            </a:r>
          </a:p>
          <a:p>
            <a:pPr lvl="2"/>
            <a:r>
              <a:rPr lang="en-US" dirty="0"/>
              <a:t>Operator</a:t>
            </a:r>
          </a:p>
          <a:p>
            <a:pPr lvl="2"/>
            <a:r>
              <a:rPr lang="en-US" dirty="0"/>
              <a:t>Control statement</a:t>
            </a:r>
          </a:p>
          <a:p>
            <a:pPr lvl="2"/>
            <a:r>
              <a:rPr lang="en-US" dirty="0"/>
              <a:t>Variable</a:t>
            </a:r>
          </a:p>
          <a:p>
            <a:pPr lvl="2"/>
            <a:r>
              <a:rPr lang="en-US" dirty="0"/>
              <a:t>...</a:t>
            </a:r>
          </a:p>
          <a:p>
            <a:pPr lvl="1"/>
            <a:r>
              <a:rPr lang="en-US" dirty="0"/>
              <a:t>Representational </a:t>
            </a:r>
          </a:p>
          <a:p>
            <a:pPr lvl="2"/>
            <a:r>
              <a:rPr lang="en-US" dirty="0"/>
              <a:t>Line length</a:t>
            </a:r>
          </a:p>
          <a:p>
            <a:pPr lvl="2"/>
            <a:r>
              <a:rPr lang="en-US" dirty="0"/>
              <a:t>Indentation</a:t>
            </a:r>
          </a:p>
          <a:p>
            <a:pPr lvl="2"/>
            <a:r>
              <a:rPr lang="en-US" dirty="0"/>
              <a:t>Variable name</a:t>
            </a:r>
          </a:p>
          <a:p>
            <a:pPr lvl="2"/>
            <a:r>
              <a:rPr lang="en-US" dirty="0"/>
              <a:t>...</a:t>
            </a:r>
          </a:p>
          <a:p>
            <a:pPr lvl="1"/>
            <a:r>
              <a:rPr lang="en-US" dirty="0"/>
              <a:t>Evolutional </a:t>
            </a:r>
          </a:p>
          <a:p>
            <a:pPr lvl="2"/>
            <a:r>
              <a:rPr lang="en-US" dirty="0"/>
              <a:t>Modified lines of code over time</a:t>
            </a:r>
          </a:p>
          <a:p>
            <a:pPr lvl="2"/>
            <a:r>
              <a:rPr lang="en-US" dirty="0"/>
              <a:t>....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Complexity?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ECB5A-E93A-4414-A78D-62699A557573}" type="datetime1">
              <a:rPr lang="en-US" smtClean="0"/>
              <a:t>3/1/2021</a:t>
            </a:fld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504000" y="5039250"/>
            <a:ext cx="77768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https://www.researchgate.net/publication/339377604_Evaluating_Essential_and_Accidental_Code_Complexity_Triggers_by_Practitioners'_Perception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502916" y="4913419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74711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04000" y="1469639"/>
                <a:ext cx="8242435" cy="3456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Some Aspects of Volvo Software complexity </a:t>
                </a:r>
              </a:p>
              <a:p>
                <a:r>
                  <a:rPr lang="en-US" dirty="0"/>
                  <a:t>10 million control statements </a:t>
                </a:r>
              </a:p>
              <a:p>
                <a:r>
                  <a:rPr lang="en-US" dirty="0"/>
                  <a:t>3 million function definitions called 30 million times 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Volvo Software vs. human brain</a:t>
                </a:r>
              </a:p>
              <a:p>
                <a14:m>
                  <m:oMath xmlns:m="http://schemas.openxmlformats.org/officeDocument/2006/math">
                    <m:r>
                      <a:rPr lang="sv-SE">
                        <a:latin typeface="Cambria Math" panose="02040503050406030204" pitchFamily="18" charset="0"/>
                      </a:rPr>
                      <m:t>3 </m:t>
                    </m:r>
                    <m:r>
                      <m:rPr>
                        <m:sty m:val="p"/>
                      </m:rPr>
                      <a:rPr lang="sv-SE">
                        <a:latin typeface="Cambria Math" panose="02040503050406030204" pitchFamily="18" charset="0"/>
                      </a:rPr>
                      <m:t>x</m:t>
                    </m:r>
                    <m:r>
                      <a:rPr lang="sv-SE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functions vs. </a:t>
                </a:r>
                <a14:m>
                  <m:oMath xmlns:m="http://schemas.openxmlformats.org/officeDocument/2006/math">
                    <m:r>
                      <a:rPr lang="sv-SE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sv-SE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sv-SE">
                        <a:latin typeface="Cambria Math" panose="02040503050406030204" pitchFamily="18" charset="0"/>
                      </a:rPr>
                      <m:t>x</m:t>
                    </m:r>
                    <m:r>
                      <a:rPr lang="sv-SE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neurons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Each function vs. Each neuron connection</a:t>
                </a:r>
              </a:p>
              <a:p>
                <a14:m>
                  <m:oMath xmlns:m="http://schemas.openxmlformats.org/officeDocument/2006/math">
                    <m:r>
                      <a:rPr lang="sv-SE">
                        <a:latin typeface="Cambria Math" panose="02040503050406030204" pitchFamily="18" charset="0"/>
                      </a:rPr>
                      <m:t>3 </m:t>
                    </m:r>
                    <m:r>
                      <m:rPr>
                        <m:sty m:val="p"/>
                      </m:rPr>
                      <a:rPr lang="sv-SE">
                        <a:latin typeface="Cambria Math" panose="02040503050406030204" pitchFamily="18" charset="0"/>
                      </a:rPr>
                      <m:t>x</m:t>
                    </m:r>
                    <m:r>
                      <a:rPr lang="sv-SE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called 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connected</a:t>
                </a:r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000" y="1469639"/>
                <a:ext cx="8242435" cy="3456000"/>
              </a:xfrm>
              <a:blipFill>
                <a:blip r:embed="rId2"/>
                <a:stretch>
                  <a:fillRect l="-1923" t="-2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Volvo Software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05B8B-5B3E-49CB-8602-EF8759E8AF21}" type="datetime1">
              <a:rPr lang="en-US" smtClean="0"/>
              <a:t>3/1/2021</a:t>
            </a:fld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Complexity Awareness, Vard Antinyan, vard.antinyan@volvocars.com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3589187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Volvo">
      <a:dk1>
        <a:sysClr val="windowText" lastClr="000000"/>
      </a:dk1>
      <a:lt1>
        <a:sysClr val="window" lastClr="FFFFFF"/>
      </a:lt1>
      <a:dk2>
        <a:srgbClr val="1D3342"/>
      </a:dk2>
      <a:lt2>
        <a:srgbClr val="C3D5E5"/>
      </a:lt2>
      <a:accent1>
        <a:srgbClr val="4E5054"/>
      </a:accent1>
      <a:accent2>
        <a:srgbClr val="99999B"/>
      </a:accent2>
      <a:accent3>
        <a:srgbClr val="495662"/>
      </a:accent3>
      <a:accent4>
        <a:srgbClr val="5B7F95"/>
      </a:accent4>
      <a:accent5>
        <a:srgbClr val="4BACC6"/>
      </a:accent5>
      <a:accent6>
        <a:srgbClr val="D4D1C3"/>
      </a:accent6>
      <a:hlink>
        <a:srgbClr val="000000"/>
      </a:hlink>
      <a:folHlink>
        <a:srgbClr val="000000"/>
      </a:folHlink>
    </a:clrScheme>
    <a:fontScheme name="Volvo">
      <a:majorFont>
        <a:latin typeface="Volvo Broad Pro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lvo_Car_Corporation_2014_16x9 - Transparent - ActiveX.potx" id="{0D7E8684-0E8D-463E-AA3C-F0DEDC72E43F}" vid="{EDD8E80C-FB1F-4DFE-991E-39C55177F2D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Type xmlns="1a053e5a-6ca0-4892-986d-43f5aa856d3a"/>
    <Roles xmlns="1a053e5a-6ca0-4892-986d-43f5aa856d3a"/>
    <Process xmlns="1a053e5a-6ca0-4892-986d-43f5aa856d3a"/>
    <SharedWithUsers xmlns="f9dbff99-0e56-45db-8495-9e33719c1e15">
      <UserInfo>
        <DisplayName>Skogman, Alexandra</DisplayName>
        <AccountId>13610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2EF8A758A58D409F3A59CEB304853C" ma:contentTypeVersion="9" ma:contentTypeDescription="Create a new document." ma:contentTypeScope="" ma:versionID="22c3195ee4f5adfdd5a3ac2901c82612">
  <xsd:schema xmlns:xsd="http://www.w3.org/2001/XMLSchema" xmlns:xs="http://www.w3.org/2001/XMLSchema" xmlns:p="http://schemas.microsoft.com/office/2006/metadata/properties" xmlns:ns2="1a053e5a-6ca0-4892-986d-43f5aa856d3a" xmlns:ns3="f9dbff99-0e56-45db-8495-9e33719c1e15" targetNamespace="http://schemas.microsoft.com/office/2006/metadata/properties" ma:root="true" ma:fieldsID="d187c4f004ee6bfd0f9c22029732ade4" ns2:_="" ns3:_="">
    <xsd:import namespace="1a053e5a-6ca0-4892-986d-43f5aa856d3a"/>
    <xsd:import namespace="f9dbff99-0e56-45db-8495-9e33719c1e15"/>
    <xsd:element name="properties">
      <xsd:complexType>
        <xsd:sequence>
          <xsd:element name="documentManagement">
            <xsd:complexType>
              <xsd:all>
                <xsd:element ref="ns2:Process" minOccurs="0"/>
                <xsd:element ref="ns2:DocType" minOccurs="0"/>
                <xsd:element ref="ns2:Roles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053e5a-6ca0-4892-986d-43f5aa856d3a" elementFormDefault="qualified">
    <xsd:import namespace="http://schemas.microsoft.com/office/2006/documentManagement/types"/>
    <xsd:import namespace="http://schemas.microsoft.com/office/infopath/2007/PartnerControls"/>
    <xsd:element name="Process" ma:index="8" nillable="true" ma:displayName="Process" ma:description="Corresponding ISO12207:2008 or SPICE process name." ma:internalName="Proces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hange Request Management"/>
                    <xsd:enumeration value="Configuration Management"/>
                    <xsd:enumeration value="Problem Resolution Management"/>
                    <xsd:enumeration value="Project Management"/>
                    <xsd:enumeration value="Requirements Management"/>
                    <xsd:enumeration value="Risk Management"/>
                    <xsd:enumeration value="Software Architectural Design"/>
                    <xsd:enumeration value="Software Design"/>
                    <xsd:enumeration value="Software Implementation"/>
                    <xsd:enumeration value="Software Quality Assurance"/>
                    <xsd:enumeration value="Software Testing"/>
                  </xsd:restriction>
                </xsd:simpleType>
              </xsd:element>
            </xsd:sequence>
          </xsd:extension>
        </xsd:complexContent>
      </xsd:complexType>
    </xsd:element>
    <xsd:element name="DocType" ma:index="9" nillable="true" ma:displayName="DocType" ma:description="Document type" ma:internalName="DocTyp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Example"/>
                    <xsd:enumeration value="Guideline"/>
                    <xsd:enumeration value="Process Graphic"/>
                    <xsd:enumeration value="Review Checklist"/>
                    <xsd:enumeration value="Role Description"/>
                    <xsd:enumeration value="Template"/>
                  </xsd:restriction>
                </xsd:simpleType>
              </xsd:element>
            </xsd:sequence>
          </xsd:extension>
        </xsd:complexContent>
      </xsd:complexType>
    </xsd:element>
    <xsd:element name="Roles" ma:index="10" nillable="true" ma:displayName="Roles" ma:description="Directly affected Roles" ma:internalName="Rol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onfiguration Manager"/>
                    <xsd:enumeration value="Detailed Software Architect"/>
                    <xsd:enumeration value="Requirements Manager"/>
                    <xsd:enumeration value="Software Design Team Leader"/>
                    <xsd:enumeration value="Software Designer"/>
                    <xsd:enumeration value="Software Integrator"/>
                    <xsd:enumeration value="Software Quality Assurance"/>
                    <xsd:enumeration value="Software Test Team Leader"/>
                    <xsd:enumeration value="Software Tester"/>
                  </xsd:restriction>
                </xsd:simpleType>
              </xsd:element>
            </xsd:sequence>
          </xsd:extension>
        </xsd:complexContent>
      </xsd:complex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bff99-0e56-45db-8495-9e33719c1e1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017F36-7042-4080-AED3-02A1DA81E42A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f9dbff99-0e56-45db-8495-9e33719c1e15"/>
    <ds:schemaRef ds:uri="http://schemas.openxmlformats.org/package/2006/metadata/core-properties"/>
    <ds:schemaRef ds:uri="http://schemas.microsoft.com/office/2006/metadata/properties"/>
    <ds:schemaRef ds:uri="1a053e5a-6ca0-4892-986d-43f5aa856d3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1D49F40-29EC-4428-B0AF-97EAB889A1AA}">
  <ds:schemaRefs>
    <ds:schemaRef ds:uri="1a053e5a-6ca0-4892-986d-43f5aa856d3a"/>
    <ds:schemaRef ds:uri="f9dbff99-0e56-45db-8495-9e33719c1e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346202D-86E3-4AB7-87A8-0E5BCE2725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4582</TotalTime>
  <Words>1481</Words>
  <Application>Microsoft Office PowerPoint</Application>
  <PresentationFormat>Custom</PresentationFormat>
  <Paragraphs>354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Volvo Broad Pro</vt:lpstr>
      <vt:lpstr>Arial Narrow</vt:lpstr>
      <vt:lpstr>Cambria</vt:lpstr>
      <vt:lpstr>Cambria Math</vt:lpstr>
      <vt:lpstr>Calibri</vt:lpstr>
      <vt:lpstr>Arial</vt:lpstr>
      <vt:lpstr>Anpassad formgivning</vt:lpstr>
      <vt:lpstr>Software Complexity Awareness Vard Antinyan</vt:lpstr>
      <vt:lpstr>The beginning: 1927 Volvo</vt:lpstr>
      <vt:lpstr>ECU count Evolution at Volvo</vt:lpstr>
      <vt:lpstr>Bus signal count evolution at Volvo</vt:lpstr>
      <vt:lpstr>Computerization of Vehicle </vt:lpstr>
      <vt:lpstr>What does Many Lines of Code mean?</vt:lpstr>
      <vt:lpstr>What does Many Lines of Code mean?</vt:lpstr>
      <vt:lpstr>What is Software Complexity?</vt:lpstr>
      <vt:lpstr>Volvo Software Complexity</vt:lpstr>
      <vt:lpstr>A Propulsion case</vt:lpstr>
      <vt:lpstr>A Propulsion case</vt:lpstr>
      <vt:lpstr>A Bug is Trigged... </vt:lpstr>
      <vt:lpstr>Which Caused a chain reaction...</vt:lpstr>
      <vt:lpstr>PowerPoint Presentation</vt:lpstr>
      <vt:lpstr>Technical debt Explained</vt:lpstr>
      <vt:lpstr>Technical debt explained </vt:lpstr>
      <vt:lpstr>What to do?</vt:lpstr>
      <vt:lpstr>Enhance code Craftsmanship</vt:lpstr>
      <vt:lpstr>Employ Continuous integration and Feedback</vt:lpstr>
      <vt:lpstr>Remove Unworthy Variants</vt:lpstr>
      <vt:lpstr>Develo Decoupled Modules and interfaces </vt:lpstr>
      <vt:lpstr>What do we need? – Manage accidental complexity</vt:lpstr>
      <vt:lpstr>Reflections</vt:lpstr>
      <vt:lpstr>Recommended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complexity awareness</dc:title>
  <dc:creator>Antinyan, Vard</dc:creator>
  <cp:lastModifiedBy>Antinyan, Vard</cp:lastModifiedBy>
  <cp:revision>158</cp:revision>
  <dcterms:modified xsi:type="dcterms:W3CDTF">2021-03-01T06:52:57Z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0x010100352EF8A758A58D409F3A59CEB304853C</vt:lpwstr>
  </property>
  <property fmtid="{D5CDD505-2E9C-101B-9397-08002B2CF9AE}" pid="3" name="SharedWithUsers">
    <vt:lpwstr>13610;#Skogman, Alexandra</vt:lpwstr>
  </property>
  <property fmtid="{D5CDD505-2E9C-101B-9397-08002B2CF9AE}" pid="4" name="MSIP_Label_7fea2623-af8f-4fb8-b1cf-b63cc8e496aa_Enabled">
    <vt:lpwstr>True</vt:lpwstr>
  </property>
  <property fmtid="{D5CDD505-2E9C-101B-9397-08002B2CF9AE}" pid="5" name="MSIP_Label_7fea2623-af8f-4fb8-b1cf-b63cc8e496aa_SiteId">
    <vt:lpwstr>81fa766e-a349-4867-8bf4-ab35e250a08f</vt:lpwstr>
  </property>
  <property fmtid="{D5CDD505-2E9C-101B-9397-08002B2CF9AE}" pid="6" name="MSIP_Label_7fea2623-af8f-4fb8-b1cf-b63cc8e496aa_Ref">
    <vt:lpwstr>https://api.informationprotection.azure.com/api/81fa766e-a349-4867-8bf4-ab35e250a08f</vt:lpwstr>
  </property>
  <property fmtid="{D5CDD505-2E9C-101B-9397-08002B2CF9AE}" pid="7" name="MSIP_Label_7fea2623-af8f-4fb8-b1cf-b63cc8e496aa_SetDate">
    <vt:lpwstr>2018-02-22T13:11:38.7252496+01:00</vt:lpwstr>
  </property>
  <property fmtid="{D5CDD505-2E9C-101B-9397-08002B2CF9AE}" pid="8" name="MSIP_Label_7fea2623-af8f-4fb8-b1cf-b63cc8e496aa_Name">
    <vt:lpwstr>Proprietary</vt:lpwstr>
  </property>
  <property fmtid="{D5CDD505-2E9C-101B-9397-08002B2CF9AE}" pid="9" name="MSIP_Label_7fea2623-af8f-4fb8-b1cf-b63cc8e496aa_Extended_MSFT_Method">
    <vt:lpwstr>Automatic</vt:lpwstr>
  </property>
  <property fmtid="{D5CDD505-2E9C-101B-9397-08002B2CF9AE}" pid="10" name="Sensitivity">
    <vt:lpwstr>Proprietary</vt:lpwstr>
  </property>
</Properties>
</file>